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2" r:id="rId1"/>
  </p:sldMasterIdLst>
  <p:notesMasterIdLst>
    <p:notesMasterId r:id="rId16"/>
  </p:notesMasterIdLst>
  <p:sldIdLst>
    <p:sldId id="256" r:id="rId2"/>
    <p:sldId id="258" r:id="rId3"/>
    <p:sldId id="283" r:id="rId4"/>
    <p:sldId id="284" r:id="rId5"/>
    <p:sldId id="281" r:id="rId6"/>
    <p:sldId id="294" r:id="rId7"/>
    <p:sldId id="257" r:id="rId8"/>
    <p:sldId id="287" r:id="rId9"/>
    <p:sldId id="273" r:id="rId10"/>
    <p:sldId id="271" r:id="rId11"/>
    <p:sldId id="288" r:id="rId12"/>
    <p:sldId id="295" r:id="rId13"/>
    <p:sldId id="296" r:id="rId14"/>
    <p:sldId id="28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929" autoAdjust="0"/>
    <p:restoredTop sz="94660"/>
  </p:normalViewPr>
  <p:slideViewPr>
    <p:cSldViewPr snapToGrid="0">
      <p:cViewPr varScale="1">
        <p:scale>
          <a:sx n="120" d="100"/>
          <a:sy n="120" d="100"/>
        </p:scale>
        <p:origin x="558" y="108"/>
      </p:cViewPr>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6287AF-1366-4C19-B1D8-61C9A251CFAC}"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C011F-CCF5-4A33-B4E8-A4871F7F0408}" type="slidenum">
              <a:rPr lang="en-US" smtClean="0"/>
              <a:t>‹#›</a:t>
            </a:fld>
            <a:endParaRPr lang="en-US"/>
          </a:p>
        </p:txBody>
      </p:sp>
    </p:spTree>
    <p:extLst>
      <p:ext uri="{BB962C8B-B14F-4D97-AF65-F5344CB8AC3E}">
        <p14:creationId xmlns:p14="http://schemas.microsoft.com/office/powerpoint/2010/main" val="4039357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Blac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C109D91B-2747-49F3-BCD5-FCEE54BEA6FC}" type="datetime1">
              <a:rPr lang="en-US" smtClean="0"/>
              <a:t>1/28/2021</a:t>
            </a:fld>
            <a:endParaRPr lang="en-US"/>
          </a:p>
        </p:txBody>
      </p:sp>
      <p:sp>
        <p:nvSpPr>
          <p:cNvPr id="5" name="Footer Placeholder 4"/>
          <p:cNvSpPr>
            <a:spLocks noGrp="1"/>
          </p:cNvSpPr>
          <p:nvPr>
            <p:ph type="ftr" sz="quarter" idx="15"/>
          </p:nvPr>
        </p:nvSpPr>
        <p:spPr/>
        <p:txBody>
          <a:bodyPr/>
          <a:lstStyle/>
          <a:p>
            <a:endParaRPr lang="en-US"/>
          </a:p>
        </p:txBody>
      </p:sp>
      <p:sp>
        <p:nvSpPr>
          <p:cNvPr id="6" name="Slide Number Placeholder 5"/>
          <p:cNvSpPr>
            <a:spLocks noGrp="1"/>
          </p:cNvSpPr>
          <p:nvPr>
            <p:ph type="sldNum" sz="quarter" idx="16"/>
          </p:nvPr>
        </p:nvSpPr>
        <p:spPr/>
        <p:txBody>
          <a:bodyPr/>
          <a:lstStyle/>
          <a:p>
            <a:fld id="{125B0261-FF7E-455C-B720-C707A3A2DB2E}" type="slidenum">
              <a:rPr lang="en-US" smtClean="0"/>
              <a:t>‹#›</a:t>
            </a:fld>
            <a:endParaRPr lang="en-US"/>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 y="1333"/>
            <a:ext cx="12187256" cy="6855332"/>
          </a:xfrm>
          <a:prstGeom prst="rect">
            <a:avLst/>
          </a:prstGeom>
        </p:spPr>
      </p:pic>
      <p:sp>
        <p:nvSpPr>
          <p:cNvPr id="10" name="Rectangle 9"/>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91440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Tree>
    <p:extLst>
      <p:ext uri="{BB962C8B-B14F-4D97-AF65-F5344CB8AC3E}">
        <p14:creationId xmlns:p14="http://schemas.microsoft.com/office/powerpoint/2010/main" val="1875387822"/>
      </p:ext>
    </p:extLst>
  </p:cSld>
  <p:clrMapOvr>
    <a:masterClrMapping/>
  </p:clrMapOvr>
  <p:extLst mod="1">
    <p:ext uri="{DCECCB84-F9BA-43D5-87BE-67443E8EF086}">
      <p15:sldGuideLst xmlns:p15="http://schemas.microsoft.com/office/powerpoint/2012/main">
        <p15:guide id="2" pos="4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hart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9" name="Chart Placeholder 8"/>
          <p:cNvSpPr>
            <a:spLocks noGrp="1"/>
          </p:cNvSpPr>
          <p:nvPr>
            <p:ph type="chart" sz="quarter" idx="16" hasCustomPrompt="1"/>
          </p:nvPr>
        </p:nvSpPr>
        <p:spPr>
          <a:xfrm>
            <a:off x="952500" y="1181100"/>
            <a:ext cx="4952999"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181100"/>
            <a:ext cx="4953000" cy="41762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DD4FB302-55DF-4C49-BC8D-38EAEA9D7979}" type="datetime1">
              <a:rPr lang="en-US" smtClean="0"/>
              <a:t>1/28/2021</a:t>
            </a:fld>
            <a:endParaRPr lang="en-US"/>
          </a:p>
        </p:txBody>
      </p:sp>
      <p:sp>
        <p:nvSpPr>
          <p:cNvPr id="7" name="Footer Placeholder 6"/>
          <p:cNvSpPr>
            <a:spLocks noGrp="1"/>
          </p:cNvSpPr>
          <p:nvPr>
            <p:ph type="ftr" sz="quarter" idx="19"/>
          </p:nvPr>
        </p:nvSpPr>
        <p:spPr/>
        <p:txBody>
          <a:bodyPr/>
          <a:lstStyle/>
          <a:p>
            <a:endParaRPr lang="en-US"/>
          </a:p>
        </p:txBody>
      </p:sp>
      <p:sp>
        <p:nvSpPr>
          <p:cNvPr id="8" name="Slide Number Placeholder 7"/>
          <p:cNvSpPr>
            <a:spLocks noGrp="1"/>
          </p:cNvSpPr>
          <p:nvPr>
            <p:ph type="sldNum" sz="quarter" idx="20"/>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3557069784"/>
      </p:ext>
    </p:extLst>
  </p:cSld>
  <p:clrMapOvr>
    <a:masterClrMapping/>
  </p:clrMapOvr>
  <p:extLst mod="1">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hart Comparison, Subtitle">
    <p:spTree>
      <p:nvGrpSpPr>
        <p:cNvPr id="1" name=""/>
        <p:cNvGrpSpPr/>
        <p:nvPr/>
      </p:nvGrpSpPr>
      <p:grpSpPr>
        <a:xfrm>
          <a:off x="0" y="0"/>
          <a:ext cx="0" cy="0"/>
          <a:chOff x="0" y="0"/>
          <a:chExt cx="0" cy="0"/>
        </a:xfrm>
      </p:grpSpPr>
      <p:sp>
        <p:nvSpPr>
          <p:cNvPr id="9" name="Chart Placeholder 8"/>
          <p:cNvSpPr>
            <a:spLocks noGrp="1"/>
          </p:cNvSpPr>
          <p:nvPr>
            <p:ph type="chart" sz="quarter" idx="16" hasCustomPrompt="1"/>
          </p:nvPr>
        </p:nvSpPr>
        <p:spPr>
          <a:xfrm>
            <a:off x="952500" y="1485900"/>
            <a:ext cx="4952999"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5" name="Chart Placeholder 8"/>
          <p:cNvSpPr>
            <a:spLocks noGrp="1"/>
          </p:cNvSpPr>
          <p:nvPr>
            <p:ph type="chart" sz="quarter" idx="17" hasCustomPrompt="1"/>
          </p:nvPr>
        </p:nvSpPr>
        <p:spPr>
          <a:xfrm>
            <a:off x="6286500" y="1485900"/>
            <a:ext cx="4953000" cy="3871457"/>
          </a:xfrm>
        </p:spPr>
        <p:txBody>
          <a:bodyPr anchor="ctr"/>
          <a:lstStyle>
            <a:lvl1pPr marL="0" indent="0" algn="ctr">
              <a:buNone/>
              <a:defRPr>
                <a:solidFill>
                  <a:schemeClr val="tx2">
                    <a:lumMod val="60000"/>
                    <a:lumOff val="40000"/>
                  </a:schemeClr>
                </a:solidFill>
              </a:defRPr>
            </a:lvl1pPr>
          </a:lstStyle>
          <a:p>
            <a:r>
              <a:rPr lang="en-US" dirty="0"/>
              <a:t>Click to add chart</a:t>
            </a:r>
          </a:p>
        </p:txBody>
      </p:sp>
      <p:sp>
        <p:nvSpPr>
          <p:cNvPr id="11" name="Text Placeholder 12"/>
          <p:cNvSpPr>
            <a:spLocks noGrp="1"/>
          </p:cNvSpPr>
          <p:nvPr>
            <p:ph type="body" sz="quarter" idx="14" hasCustomPrompt="1"/>
          </p:nvPr>
        </p:nvSpPr>
        <p:spPr>
          <a:xfrm>
            <a:off x="1602235"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12" name="Text Placeholder 12"/>
          <p:cNvSpPr>
            <a:spLocks noGrp="1"/>
          </p:cNvSpPr>
          <p:nvPr>
            <p:ph type="body" sz="quarter" idx="15" hasCustomPrompt="1"/>
          </p:nvPr>
        </p:nvSpPr>
        <p:spPr>
          <a:xfrm>
            <a:off x="6936236" y="5486400"/>
            <a:ext cx="3653528"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chart label</a:t>
            </a:r>
          </a:p>
        </p:txBody>
      </p:sp>
      <p:sp>
        <p:nvSpPr>
          <p:cNvPr id="3" name="Date Placeholder 2"/>
          <p:cNvSpPr>
            <a:spLocks noGrp="1"/>
          </p:cNvSpPr>
          <p:nvPr>
            <p:ph type="dt" sz="half" idx="18"/>
          </p:nvPr>
        </p:nvSpPr>
        <p:spPr/>
        <p:txBody>
          <a:bodyPr/>
          <a:lstStyle/>
          <a:p>
            <a:fld id="{030F57FC-A57B-4CEF-B869-76466B3E9CFE}" type="datetime1">
              <a:rPr lang="en-US" smtClean="0"/>
              <a:t>1/28/2021</a:t>
            </a:fld>
            <a:endParaRPr lang="en-US"/>
          </a:p>
        </p:txBody>
      </p:sp>
      <p:sp>
        <p:nvSpPr>
          <p:cNvPr id="7" name="Footer Placeholder 6"/>
          <p:cNvSpPr>
            <a:spLocks noGrp="1"/>
          </p:cNvSpPr>
          <p:nvPr>
            <p:ph type="ftr" sz="quarter" idx="19"/>
          </p:nvPr>
        </p:nvSpPr>
        <p:spPr/>
        <p:txBody>
          <a:bodyPr/>
          <a:lstStyle/>
          <a:p>
            <a:endParaRPr lang="en-US"/>
          </a:p>
        </p:txBody>
      </p:sp>
      <p:sp>
        <p:nvSpPr>
          <p:cNvPr id="8" name="Slide Number Placeholder 7"/>
          <p:cNvSpPr>
            <a:spLocks noGrp="1"/>
          </p:cNvSpPr>
          <p:nvPr>
            <p:ph type="sldNum" sz="quarter" idx="20"/>
          </p:nvPr>
        </p:nvSpPr>
        <p:spPr/>
        <p:txBody>
          <a:bodyPr/>
          <a:lstStyle/>
          <a:p>
            <a:fld id="{125B0261-FF7E-455C-B720-C707A3A2DB2E}" type="slidenum">
              <a:rPr lang="en-US" smtClean="0"/>
              <a:t>‹#›</a:t>
            </a:fld>
            <a:endParaRPr lang="en-US"/>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3"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2596072476"/>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Column Feature">
    <p:spTree>
      <p:nvGrpSpPr>
        <p:cNvPr id="1" name=""/>
        <p:cNvGrpSpPr/>
        <p:nvPr/>
      </p:nvGrpSpPr>
      <p:grpSpPr>
        <a:xfrm>
          <a:off x="0" y="0"/>
          <a:ext cx="0" cy="0"/>
          <a:chOff x="0" y="0"/>
          <a:chExt cx="0" cy="0"/>
        </a:xfrm>
      </p:grpSpPr>
      <p:cxnSp>
        <p:nvCxnSpPr>
          <p:cNvPr id="3" name="Straight Connector 2"/>
          <p:cNvCxnSpPr/>
          <p:nvPr/>
        </p:nvCxnSpPr>
        <p:spPr>
          <a:xfrm>
            <a:off x="4277927"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914073" y="1198563"/>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hasCustomPrompt="1"/>
          </p:nvPr>
        </p:nvSpPr>
        <p:spPr>
          <a:xfrm>
            <a:off x="457200" y="419099"/>
            <a:ext cx="11277600" cy="766763"/>
          </a:xfrm>
        </p:spPr>
        <p:txBody>
          <a:bodyPr/>
          <a:lstStyle/>
          <a:p>
            <a:r>
              <a:rPr lang="en-US" dirty="0"/>
              <a:t>Click to add title</a:t>
            </a:r>
          </a:p>
        </p:txBody>
      </p:sp>
      <p:cxnSp>
        <p:nvCxnSpPr>
          <p:cNvPr id="17" name="Straight Connector 16"/>
          <p:cNvCxnSpPr/>
          <p:nvPr/>
        </p:nvCxnSpPr>
        <p:spPr>
          <a:xfrm>
            <a:off x="4277927"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914073" y="1198563"/>
            <a:ext cx="0" cy="39830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C6B766BC-51DE-41A0-B52B-AA11D132027E}" type="datetime1">
              <a:rPr lang="en-US" smtClean="0"/>
              <a:t>1/28/2021</a:t>
            </a:fld>
            <a:endParaRPr lang="en-US"/>
          </a:p>
        </p:txBody>
      </p:sp>
      <p:sp>
        <p:nvSpPr>
          <p:cNvPr id="4" name="Footer Placeholder 3"/>
          <p:cNvSpPr>
            <a:spLocks noGrp="1"/>
          </p:cNvSpPr>
          <p:nvPr>
            <p:ph type="ftr" sz="quarter" idx="25"/>
          </p:nvPr>
        </p:nvSpPr>
        <p:spPr/>
        <p:txBody>
          <a:bodyPr/>
          <a:lstStyle/>
          <a:p>
            <a:endParaRPr lang="en-US"/>
          </a:p>
        </p:txBody>
      </p:sp>
      <p:sp>
        <p:nvSpPr>
          <p:cNvPr id="5" name="Slide Number Placeholder 4"/>
          <p:cNvSpPr>
            <a:spLocks noGrp="1"/>
          </p:cNvSpPr>
          <p:nvPr>
            <p:ph type="sldNum" sz="quarter" idx="26"/>
          </p:nvPr>
        </p:nvSpPr>
        <p:spPr/>
        <p:txBody>
          <a:bodyPr/>
          <a:lstStyle/>
          <a:p>
            <a:fld id="{125B0261-FF7E-455C-B720-C707A3A2DB2E}" type="slidenum">
              <a:rPr lang="en-US" smtClean="0"/>
              <a:t>‹#›</a:t>
            </a:fld>
            <a:endParaRPr lang="en-US"/>
          </a:p>
        </p:txBody>
      </p:sp>
      <p:sp>
        <p:nvSpPr>
          <p:cNvPr id="20"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21" name="Content Placeholder 2"/>
          <p:cNvSpPr>
            <a:spLocks noGrp="1"/>
          </p:cNvSpPr>
          <p:nvPr>
            <p:ph idx="1" hasCustomPrompt="1"/>
          </p:nvPr>
        </p:nvSpPr>
        <p:spPr>
          <a:xfrm>
            <a:off x="952544" y="3924301"/>
            <a:ext cx="2988364"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9" name="Text Placeholder 9"/>
          <p:cNvSpPr>
            <a:spLocks noGrp="1"/>
          </p:cNvSpPr>
          <p:nvPr>
            <p:ph type="body" sz="quarter" idx="16" hasCustomPrompt="1"/>
          </p:nvPr>
        </p:nvSpPr>
        <p:spPr>
          <a:xfrm>
            <a:off x="952500" y="3619500"/>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0" name="Content Placeholder 2"/>
          <p:cNvSpPr>
            <a:spLocks noGrp="1"/>
          </p:cNvSpPr>
          <p:nvPr>
            <p:ph idx="17" hasCustomPrompt="1"/>
          </p:nvPr>
        </p:nvSpPr>
        <p:spPr>
          <a:xfrm>
            <a:off x="4606154" y="3924301"/>
            <a:ext cx="2979692"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1" name="Text Placeholder 9"/>
          <p:cNvSpPr>
            <a:spLocks noGrp="1"/>
          </p:cNvSpPr>
          <p:nvPr>
            <p:ph type="body" sz="quarter" idx="18" hasCustomPrompt="1"/>
          </p:nvPr>
        </p:nvSpPr>
        <p:spPr>
          <a:xfrm>
            <a:off x="4606109" y="3619500"/>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2" name="Content Placeholder 2"/>
          <p:cNvSpPr>
            <a:spLocks noGrp="1"/>
          </p:cNvSpPr>
          <p:nvPr>
            <p:ph idx="19" hasCustomPrompt="1"/>
          </p:nvPr>
        </p:nvSpPr>
        <p:spPr>
          <a:xfrm>
            <a:off x="8256050" y="3924301"/>
            <a:ext cx="2983450" cy="12573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3" name="Text Placeholder 9"/>
          <p:cNvSpPr>
            <a:spLocks noGrp="1"/>
          </p:cNvSpPr>
          <p:nvPr>
            <p:ph type="body" sz="quarter" idx="20" hasCustomPrompt="1"/>
          </p:nvPr>
        </p:nvSpPr>
        <p:spPr>
          <a:xfrm>
            <a:off x="8257327" y="3619500"/>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4" name="Picture Placeholder 8"/>
          <p:cNvSpPr>
            <a:spLocks noGrp="1"/>
          </p:cNvSpPr>
          <p:nvPr>
            <p:ph type="pic" sz="quarter" idx="21" hasCustomPrompt="1"/>
          </p:nvPr>
        </p:nvSpPr>
        <p:spPr>
          <a:xfrm>
            <a:off x="952500" y="1181099"/>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5" name="Picture Placeholder 8"/>
          <p:cNvSpPr>
            <a:spLocks noGrp="1"/>
          </p:cNvSpPr>
          <p:nvPr>
            <p:ph type="pic" sz="quarter" idx="22" hasCustomPrompt="1"/>
          </p:nvPr>
        </p:nvSpPr>
        <p:spPr>
          <a:xfrm>
            <a:off x="4606105" y="1181100"/>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Picture Placeholder 8"/>
          <p:cNvSpPr>
            <a:spLocks noGrp="1"/>
          </p:cNvSpPr>
          <p:nvPr>
            <p:ph type="pic" sz="quarter" idx="23" hasCustomPrompt="1"/>
          </p:nvPr>
        </p:nvSpPr>
        <p:spPr>
          <a:xfrm>
            <a:off x="8257323" y="1181100"/>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4002183008"/>
      </p:ext>
    </p:extLst>
  </p:cSld>
  <p:clrMapOvr>
    <a:masterClrMapping/>
  </p:clrMapOvr>
  <p:extLst mod="1">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ree-Column Feature, Subtitle">
    <p:spTree>
      <p:nvGrpSpPr>
        <p:cNvPr id="1" name=""/>
        <p:cNvGrpSpPr/>
        <p:nvPr/>
      </p:nvGrpSpPr>
      <p:grpSpPr>
        <a:xfrm>
          <a:off x="0" y="0"/>
          <a:ext cx="0" cy="0"/>
          <a:chOff x="0" y="0"/>
          <a:chExt cx="0" cy="0"/>
        </a:xfrm>
      </p:grpSpPr>
      <p:sp>
        <p:nvSpPr>
          <p:cNvPr id="2" name="Date Placeholder 1"/>
          <p:cNvSpPr>
            <a:spLocks noGrp="1"/>
          </p:cNvSpPr>
          <p:nvPr>
            <p:ph type="dt" sz="half" idx="24"/>
          </p:nvPr>
        </p:nvSpPr>
        <p:spPr/>
        <p:txBody>
          <a:bodyPr/>
          <a:lstStyle/>
          <a:p>
            <a:fld id="{ED13A7C0-C00A-455A-87D1-4010B3A236AE}" type="datetime1">
              <a:rPr lang="en-US" smtClean="0"/>
              <a:t>1/28/2021</a:t>
            </a:fld>
            <a:endParaRPr lang="en-US"/>
          </a:p>
        </p:txBody>
      </p:sp>
      <p:sp>
        <p:nvSpPr>
          <p:cNvPr id="4" name="Footer Placeholder 3"/>
          <p:cNvSpPr>
            <a:spLocks noGrp="1"/>
          </p:cNvSpPr>
          <p:nvPr>
            <p:ph type="ftr" sz="quarter" idx="25"/>
          </p:nvPr>
        </p:nvSpPr>
        <p:spPr/>
        <p:txBody>
          <a:bodyPr/>
          <a:lstStyle/>
          <a:p>
            <a:endParaRPr lang="en-US"/>
          </a:p>
        </p:txBody>
      </p:sp>
      <p:sp>
        <p:nvSpPr>
          <p:cNvPr id="5" name="Slide Number Placeholder 4"/>
          <p:cNvSpPr>
            <a:spLocks noGrp="1"/>
          </p:cNvSpPr>
          <p:nvPr>
            <p:ph type="sldNum" sz="quarter" idx="26"/>
          </p:nvPr>
        </p:nvSpPr>
        <p:spPr/>
        <p:txBody>
          <a:bodyPr/>
          <a:lstStyle/>
          <a:p>
            <a:fld id="{125B0261-FF7E-455C-B720-C707A3A2DB2E}" type="slidenum">
              <a:rPr lang="en-US" smtClean="0"/>
              <a:t>‹#›</a:t>
            </a:fld>
            <a:endParaRPr lang="en-US"/>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cxnSp>
        <p:nvCxnSpPr>
          <p:cNvPr id="29" name="Straight Connector 28"/>
          <p:cNvCxnSpPr/>
          <p:nvPr/>
        </p:nvCxnSpPr>
        <p:spPr>
          <a:xfrm>
            <a:off x="4277927"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914073" y="1503364"/>
            <a:ext cx="0" cy="364490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277927"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914073" y="1503364"/>
            <a:ext cx="0" cy="367823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1" hasCustomPrompt="1"/>
          </p:nvPr>
        </p:nvSpPr>
        <p:spPr>
          <a:xfrm>
            <a:off x="952544" y="4229101"/>
            <a:ext cx="2988364"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4" name="Text Placeholder 9"/>
          <p:cNvSpPr>
            <a:spLocks noGrp="1"/>
          </p:cNvSpPr>
          <p:nvPr>
            <p:ph type="body" sz="quarter" idx="16" hasCustomPrompt="1"/>
          </p:nvPr>
        </p:nvSpPr>
        <p:spPr>
          <a:xfrm>
            <a:off x="952500" y="3924301"/>
            <a:ext cx="298840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5" name="Content Placeholder 2"/>
          <p:cNvSpPr>
            <a:spLocks noGrp="1"/>
          </p:cNvSpPr>
          <p:nvPr>
            <p:ph idx="17" hasCustomPrompt="1"/>
          </p:nvPr>
        </p:nvSpPr>
        <p:spPr>
          <a:xfrm>
            <a:off x="4606154" y="4229101"/>
            <a:ext cx="2979692"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6" name="Text Placeholder 9"/>
          <p:cNvSpPr>
            <a:spLocks noGrp="1"/>
          </p:cNvSpPr>
          <p:nvPr>
            <p:ph type="body" sz="quarter" idx="18" hasCustomPrompt="1"/>
          </p:nvPr>
        </p:nvSpPr>
        <p:spPr>
          <a:xfrm>
            <a:off x="4606109" y="3924301"/>
            <a:ext cx="297973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7" name="Content Placeholder 2"/>
          <p:cNvSpPr>
            <a:spLocks noGrp="1"/>
          </p:cNvSpPr>
          <p:nvPr>
            <p:ph idx="19" hasCustomPrompt="1"/>
          </p:nvPr>
        </p:nvSpPr>
        <p:spPr>
          <a:xfrm>
            <a:off x="8256050" y="4229101"/>
            <a:ext cx="2983450" cy="9525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8" name="Text Placeholder 9"/>
          <p:cNvSpPr>
            <a:spLocks noGrp="1"/>
          </p:cNvSpPr>
          <p:nvPr>
            <p:ph type="body" sz="quarter" idx="20" hasCustomPrompt="1"/>
          </p:nvPr>
        </p:nvSpPr>
        <p:spPr>
          <a:xfrm>
            <a:off x="8257327" y="3924301"/>
            <a:ext cx="2982173"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9" name="Picture Placeholder 8"/>
          <p:cNvSpPr>
            <a:spLocks noGrp="1"/>
          </p:cNvSpPr>
          <p:nvPr>
            <p:ph type="pic" sz="quarter" idx="21" hasCustomPrompt="1"/>
          </p:nvPr>
        </p:nvSpPr>
        <p:spPr>
          <a:xfrm>
            <a:off x="952500" y="1485900"/>
            <a:ext cx="2988409" cy="2231135"/>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0" name="Picture Placeholder 8"/>
          <p:cNvSpPr>
            <a:spLocks noGrp="1"/>
          </p:cNvSpPr>
          <p:nvPr>
            <p:ph type="pic" sz="quarter" idx="22" hasCustomPrompt="1"/>
          </p:nvPr>
        </p:nvSpPr>
        <p:spPr>
          <a:xfrm>
            <a:off x="4606105" y="1485901"/>
            <a:ext cx="297973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1" name="Picture Placeholder 8"/>
          <p:cNvSpPr>
            <a:spLocks noGrp="1"/>
          </p:cNvSpPr>
          <p:nvPr>
            <p:ph type="pic" sz="quarter" idx="23" hasCustomPrompt="1"/>
          </p:nvPr>
        </p:nvSpPr>
        <p:spPr>
          <a:xfrm>
            <a:off x="8257323" y="1485901"/>
            <a:ext cx="2982177" cy="2228936"/>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42" name="Text Placeholder 12"/>
          <p:cNvSpPr>
            <a:spLocks noGrp="1"/>
          </p:cNvSpPr>
          <p:nvPr>
            <p:ph type="body" sz="quarter" idx="14" hasCustomPrompt="1"/>
          </p:nvPr>
        </p:nvSpPr>
        <p:spPr>
          <a:xfrm>
            <a:off x="952500" y="5503865"/>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Tree>
    <p:extLst>
      <p:ext uri="{BB962C8B-B14F-4D97-AF65-F5344CB8AC3E}">
        <p14:creationId xmlns:p14="http://schemas.microsoft.com/office/powerpoint/2010/main" val="692425841"/>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ur-Column Featur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3924301"/>
            <a:ext cx="2301354" cy="1257299"/>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3924301"/>
            <a:ext cx="233224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619501"/>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60284" y="3924301"/>
            <a:ext cx="2302298"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2343" y="3619501"/>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18555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18555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8" name="Title 1"/>
          <p:cNvSpPr>
            <a:spLocks noGrp="1"/>
          </p:cNvSpPr>
          <p:nvPr>
            <p:ph type="title" hasCustomPrompt="1"/>
          </p:nvPr>
        </p:nvSpPr>
        <p:spPr>
          <a:xfrm>
            <a:off x="457200" y="419100"/>
            <a:ext cx="11277600" cy="766450"/>
          </a:xfrm>
        </p:spPr>
        <p:txBody>
          <a:bodyPr/>
          <a:lstStyle/>
          <a:p>
            <a:r>
              <a:rPr lang="en-US" dirty="0"/>
              <a:t>Click to add title</a:t>
            </a:r>
          </a:p>
        </p:txBody>
      </p:sp>
      <p:sp>
        <p:nvSpPr>
          <p:cNvPr id="29" name="Content Placeholder 2"/>
          <p:cNvSpPr>
            <a:spLocks noGrp="1"/>
          </p:cNvSpPr>
          <p:nvPr>
            <p:ph idx="27" hasCustomPrompt="1"/>
          </p:nvPr>
        </p:nvSpPr>
        <p:spPr>
          <a:xfrm>
            <a:off x="8899761" y="3924301"/>
            <a:ext cx="2338690" cy="1257299"/>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619501"/>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18555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212"/>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BDC6E17C-56F3-479C-99B6-EF87FC4E35D6}" type="datetime1">
              <a:rPr lang="en-US" smtClean="0"/>
              <a:t>1/28/2021</a:t>
            </a:fld>
            <a:endParaRPr lang="en-US"/>
          </a:p>
        </p:txBody>
      </p:sp>
      <p:sp>
        <p:nvSpPr>
          <p:cNvPr id="14" name="Footer Placeholder 13"/>
          <p:cNvSpPr>
            <a:spLocks noGrp="1"/>
          </p:cNvSpPr>
          <p:nvPr>
            <p:ph type="ftr" sz="quarter" idx="31"/>
          </p:nvPr>
        </p:nvSpPr>
        <p:spPr/>
        <p:txBody>
          <a:bodyPr/>
          <a:lstStyle/>
          <a:p>
            <a:endParaRPr lang="en-US"/>
          </a:p>
        </p:txBody>
      </p:sp>
      <p:sp>
        <p:nvSpPr>
          <p:cNvPr id="15" name="Slide Number Placeholder 14"/>
          <p:cNvSpPr>
            <a:spLocks noGrp="1"/>
          </p:cNvSpPr>
          <p:nvPr>
            <p:ph type="sldNum" sz="quarter" idx="32"/>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1910112768"/>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our-Column Feature, Subtitle">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952544" y="4226903"/>
            <a:ext cx="2301354" cy="954697"/>
          </a:xfrm>
        </p:spPr>
        <p:txBody>
          <a:bodyPr>
            <a:normAutofit/>
          </a:bodyPr>
          <a:lstStyle>
            <a:lvl1pPr marL="0" indent="0">
              <a:spcBef>
                <a:spcPts val="600"/>
              </a:spcBef>
              <a:spcAft>
                <a:spcPts val="0"/>
              </a:spcAft>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16" name="Text Placeholder 9"/>
          <p:cNvSpPr>
            <a:spLocks noGrp="1"/>
          </p:cNvSpPr>
          <p:nvPr>
            <p:ph type="body" sz="quarter" idx="16" hasCustomPrompt="1"/>
          </p:nvPr>
        </p:nvSpPr>
        <p:spPr>
          <a:xfrm>
            <a:off x="952501" y="3922103"/>
            <a:ext cx="2301386"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2" name="Content Placeholder 2"/>
          <p:cNvSpPr>
            <a:spLocks noGrp="1"/>
          </p:cNvSpPr>
          <p:nvPr>
            <p:ph idx="17" hasCustomPrompt="1"/>
          </p:nvPr>
        </p:nvSpPr>
        <p:spPr>
          <a:xfrm>
            <a:off x="3592038" y="4226903"/>
            <a:ext cx="2332240"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3" name="Text Placeholder 9"/>
          <p:cNvSpPr>
            <a:spLocks noGrp="1"/>
          </p:cNvSpPr>
          <p:nvPr>
            <p:ph type="body" sz="quarter" idx="18" hasCustomPrompt="1"/>
          </p:nvPr>
        </p:nvSpPr>
        <p:spPr>
          <a:xfrm>
            <a:off x="3591980" y="3922103"/>
            <a:ext cx="2332272"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24" name="Content Placeholder 2"/>
          <p:cNvSpPr>
            <a:spLocks noGrp="1"/>
          </p:cNvSpPr>
          <p:nvPr>
            <p:ph idx="19" hasCustomPrompt="1"/>
          </p:nvPr>
        </p:nvSpPr>
        <p:spPr>
          <a:xfrm>
            <a:off x="6259037" y="4226903"/>
            <a:ext cx="230468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25" name="Text Placeholder 9"/>
          <p:cNvSpPr>
            <a:spLocks noGrp="1"/>
          </p:cNvSpPr>
          <p:nvPr>
            <p:ph type="body" sz="quarter" idx="20" hasCustomPrompt="1"/>
          </p:nvPr>
        </p:nvSpPr>
        <p:spPr>
          <a:xfrm>
            <a:off x="6260184" y="3922103"/>
            <a:ext cx="2303545"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9" name="Picture Placeholder 8"/>
          <p:cNvSpPr>
            <a:spLocks noGrp="1"/>
          </p:cNvSpPr>
          <p:nvPr>
            <p:ph type="pic" sz="quarter" idx="21" hasCustomPrompt="1"/>
          </p:nvPr>
        </p:nvSpPr>
        <p:spPr>
          <a:xfrm>
            <a:off x="952500"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7" name="Picture Placeholder 8"/>
          <p:cNvSpPr>
            <a:spLocks noGrp="1"/>
          </p:cNvSpPr>
          <p:nvPr>
            <p:ph type="pic" sz="quarter" idx="22" hasCustomPrompt="1"/>
          </p:nvPr>
        </p:nvSpPr>
        <p:spPr>
          <a:xfrm>
            <a:off x="3591975" y="1485900"/>
            <a:ext cx="2332275"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8" name="Picture Placeholder 8"/>
          <p:cNvSpPr>
            <a:spLocks noGrp="1"/>
          </p:cNvSpPr>
          <p:nvPr>
            <p:ph type="pic" sz="quarter" idx="23" hasCustomPrompt="1"/>
          </p:nvPr>
        </p:nvSpPr>
        <p:spPr>
          <a:xfrm>
            <a:off x="6262335" y="1485900"/>
            <a:ext cx="2301389"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9" name="Content Placeholder 2"/>
          <p:cNvSpPr>
            <a:spLocks noGrp="1"/>
          </p:cNvSpPr>
          <p:nvPr>
            <p:ph idx="27" hasCustomPrompt="1"/>
          </p:nvPr>
        </p:nvSpPr>
        <p:spPr>
          <a:xfrm>
            <a:off x="8898514" y="4226903"/>
            <a:ext cx="2339937" cy="954697"/>
          </a:xfrm>
        </p:spPr>
        <p:txBody>
          <a:bodyPr>
            <a:normAutofit/>
          </a:bodyPr>
          <a:lstStyle>
            <a:lvl1pPr marL="0" indent="0">
              <a:spcBef>
                <a:spcPts val="600"/>
              </a:spcBef>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 </a:t>
            </a:r>
          </a:p>
        </p:txBody>
      </p:sp>
      <p:sp>
        <p:nvSpPr>
          <p:cNvPr id="30" name="Text Placeholder 9"/>
          <p:cNvSpPr>
            <a:spLocks noGrp="1"/>
          </p:cNvSpPr>
          <p:nvPr>
            <p:ph type="body" sz="quarter" idx="28" hasCustomPrompt="1"/>
          </p:nvPr>
        </p:nvSpPr>
        <p:spPr>
          <a:xfrm>
            <a:off x="8901816" y="3922103"/>
            <a:ext cx="2337688" cy="304800"/>
          </a:xfrm>
        </p:spPr>
        <p:txBody>
          <a:bodyPr anchor="t">
            <a:noAutofit/>
          </a:bodyPr>
          <a:lstStyle>
            <a:lvl1pPr marL="0" indent="0">
              <a:buNone/>
              <a:defRPr sz="1600" b="1"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heading</a:t>
            </a:r>
          </a:p>
        </p:txBody>
      </p:sp>
      <p:sp>
        <p:nvSpPr>
          <p:cNvPr id="31" name="Picture Placeholder 8"/>
          <p:cNvSpPr>
            <a:spLocks noGrp="1"/>
          </p:cNvSpPr>
          <p:nvPr>
            <p:ph type="pic" sz="quarter" idx="29" hasCustomPrompt="1"/>
          </p:nvPr>
        </p:nvSpPr>
        <p:spPr>
          <a:xfrm>
            <a:off x="8901808" y="1485900"/>
            <a:ext cx="2337691" cy="2228937"/>
          </a:xfrm>
          <a:solidFill>
            <a:schemeClr val="tx2"/>
          </a:solidFill>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12"/>
          <p:cNvSpPr>
            <a:spLocks noGrp="1"/>
          </p:cNvSpPr>
          <p:nvPr>
            <p:ph type="body" sz="quarter" idx="14" hasCustomPrompt="1"/>
          </p:nvPr>
        </p:nvSpPr>
        <p:spPr>
          <a:xfrm>
            <a:off x="952500" y="5510050"/>
            <a:ext cx="10286999" cy="661988"/>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3" name="Date Placeholder 12"/>
          <p:cNvSpPr>
            <a:spLocks noGrp="1"/>
          </p:cNvSpPr>
          <p:nvPr>
            <p:ph type="dt" sz="half" idx="30"/>
          </p:nvPr>
        </p:nvSpPr>
        <p:spPr/>
        <p:txBody>
          <a:bodyPr/>
          <a:lstStyle/>
          <a:p>
            <a:fld id="{B6AD6290-9E65-48B0-9DBF-57D3F6BC2272}" type="datetime1">
              <a:rPr lang="en-US" smtClean="0"/>
              <a:t>1/28/2021</a:t>
            </a:fld>
            <a:endParaRPr lang="en-US"/>
          </a:p>
        </p:txBody>
      </p:sp>
      <p:sp>
        <p:nvSpPr>
          <p:cNvPr id="14" name="Footer Placeholder 13"/>
          <p:cNvSpPr>
            <a:spLocks noGrp="1"/>
          </p:cNvSpPr>
          <p:nvPr>
            <p:ph type="ftr" sz="quarter" idx="31"/>
          </p:nvPr>
        </p:nvSpPr>
        <p:spPr/>
        <p:txBody>
          <a:bodyPr/>
          <a:lstStyle/>
          <a:p>
            <a:endParaRPr lang="en-US"/>
          </a:p>
        </p:txBody>
      </p:sp>
      <p:sp>
        <p:nvSpPr>
          <p:cNvPr id="15" name="Slide Number Placeholder 14"/>
          <p:cNvSpPr>
            <a:spLocks noGrp="1"/>
          </p:cNvSpPr>
          <p:nvPr>
            <p:ph type="sldNum" sz="quarter" idx="32"/>
          </p:nvPr>
        </p:nvSpPr>
        <p:spPr/>
        <p:txBody>
          <a:bodyPr/>
          <a:lstStyle/>
          <a:p>
            <a:fld id="{125B0261-FF7E-455C-B720-C707A3A2DB2E}" type="slidenum">
              <a:rPr lang="en-US" smtClean="0"/>
              <a:t>‹#›</a:t>
            </a:fld>
            <a:endParaRPr lang="en-US"/>
          </a:p>
        </p:txBody>
      </p:sp>
      <p:sp>
        <p:nvSpPr>
          <p:cNvPr id="2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1"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1945268090"/>
      </p:ext>
    </p:extLst>
  </p:cSld>
  <p:clrMapOvr>
    <a:masterClrMapping/>
  </p:clrMapOvr>
  <p:extLst mod="1">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Image Gallery">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2834690"/>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185863"/>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2834690"/>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185863"/>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188534"/>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548063"/>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188534"/>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548063"/>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3" name="Title 1"/>
          <p:cNvSpPr>
            <a:spLocks noGrp="1"/>
          </p:cNvSpPr>
          <p:nvPr>
            <p:ph type="title" hasCustomPrompt="1"/>
          </p:nvPr>
        </p:nvSpPr>
        <p:spPr>
          <a:xfrm>
            <a:off x="457200" y="419099"/>
            <a:ext cx="11277600" cy="766763"/>
          </a:xfrm>
        </p:spPr>
        <p:txBody>
          <a:bodyPr/>
          <a:lstStyle/>
          <a:p>
            <a:r>
              <a:rPr lang="en-US" dirty="0"/>
              <a:t>Click to add title</a:t>
            </a:r>
          </a:p>
        </p:txBody>
      </p:sp>
      <p:sp>
        <p:nvSpPr>
          <p:cNvPr id="2" name="Date Placeholder 1"/>
          <p:cNvSpPr>
            <a:spLocks noGrp="1"/>
          </p:cNvSpPr>
          <p:nvPr>
            <p:ph type="dt" sz="half" idx="36"/>
          </p:nvPr>
        </p:nvSpPr>
        <p:spPr/>
        <p:txBody>
          <a:bodyPr/>
          <a:lstStyle/>
          <a:p>
            <a:fld id="{12C97E68-2776-4741-9999-ADF2ACDF3793}" type="datetime1">
              <a:rPr lang="en-US" smtClean="0"/>
              <a:t>1/28/2021</a:t>
            </a:fld>
            <a:endParaRPr lang="en-US"/>
          </a:p>
        </p:txBody>
      </p:sp>
      <p:sp>
        <p:nvSpPr>
          <p:cNvPr id="3" name="Footer Placeholder 2"/>
          <p:cNvSpPr>
            <a:spLocks noGrp="1"/>
          </p:cNvSpPr>
          <p:nvPr>
            <p:ph type="ftr" sz="quarter" idx="37"/>
          </p:nvPr>
        </p:nvSpPr>
        <p:spPr/>
        <p:txBody>
          <a:bodyPr/>
          <a:lstStyle/>
          <a:p>
            <a:endParaRPr lang="en-US"/>
          </a:p>
        </p:txBody>
      </p:sp>
      <p:sp>
        <p:nvSpPr>
          <p:cNvPr id="4" name="Slide Number Placeholder 3"/>
          <p:cNvSpPr>
            <a:spLocks noGrp="1"/>
          </p:cNvSpPr>
          <p:nvPr>
            <p:ph type="sldNum" sz="quarter" idx="38"/>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3256952518"/>
      </p:ext>
    </p:extLst>
  </p:cSld>
  <p:clrMapOvr>
    <a:masterClrMapping/>
  </p:clrMapOvr>
  <p:extLst mod="1">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Gallery, Subtitle">
    <p:spTree>
      <p:nvGrpSpPr>
        <p:cNvPr id="1" name=""/>
        <p:cNvGrpSpPr/>
        <p:nvPr/>
      </p:nvGrpSpPr>
      <p:grpSpPr>
        <a:xfrm>
          <a:off x="0" y="0"/>
          <a:ext cx="0" cy="0"/>
          <a:chOff x="0" y="0"/>
          <a:chExt cx="0" cy="0"/>
        </a:xfrm>
      </p:grpSpPr>
      <p:sp>
        <p:nvSpPr>
          <p:cNvPr id="16" name="Text Placeholder 9"/>
          <p:cNvSpPr>
            <a:spLocks noGrp="1"/>
          </p:cNvSpPr>
          <p:nvPr>
            <p:ph type="body" sz="quarter" idx="16" hasCustomPrompt="1"/>
          </p:nvPr>
        </p:nvSpPr>
        <p:spPr>
          <a:xfrm>
            <a:off x="952501" y="3134727"/>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9" name="Picture Placeholder 8"/>
          <p:cNvSpPr>
            <a:spLocks noGrp="1"/>
          </p:cNvSpPr>
          <p:nvPr>
            <p:ph type="pic" sz="quarter" idx="21" hasCustomPrompt="1"/>
          </p:nvPr>
        </p:nvSpPr>
        <p:spPr>
          <a:xfrm>
            <a:off x="952501" y="1485900"/>
            <a:ext cx="2463800"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19" name="Text Placeholder 9"/>
          <p:cNvSpPr>
            <a:spLocks noGrp="1"/>
          </p:cNvSpPr>
          <p:nvPr>
            <p:ph type="body" sz="quarter" idx="22" hasCustomPrompt="1"/>
          </p:nvPr>
        </p:nvSpPr>
        <p:spPr>
          <a:xfrm>
            <a:off x="3581400"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0" name="Picture Placeholder 8"/>
          <p:cNvSpPr>
            <a:spLocks noGrp="1"/>
          </p:cNvSpPr>
          <p:nvPr>
            <p:ph type="pic" sz="quarter" idx="23" hasCustomPrompt="1"/>
          </p:nvPr>
        </p:nvSpPr>
        <p:spPr>
          <a:xfrm>
            <a:off x="3577696"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1" name="Text Placeholder 9"/>
          <p:cNvSpPr>
            <a:spLocks noGrp="1"/>
          </p:cNvSpPr>
          <p:nvPr>
            <p:ph type="body" sz="quarter" idx="24" hasCustomPrompt="1"/>
          </p:nvPr>
        </p:nvSpPr>
        <p:spPr>
          <a:xfrm>
            <a:off x="6181726"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29" name="Picture Placeholder 8"/>
          <p:cNvSpPr>
            <a:spLocks noGrp="1"/>
          </p:cNvSpPr>
          <p:nvPr>
            <p:ph type="pic" sz="quarter" idx="25" hasCustomPrompt="1"/>
          </p:nvPr>
        </p:nvSpPr>
        <p:spPr>
          <a:xfrm>
            <a:off x="6185429"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0" name="Text Placeholder 9"/>
          <p:cNvSpPr>
            <a:spLocks noGrp="1"/>
          </p:cNvSpPr>
          <p:nvPr>
            <p:ph type="body" sz="quarter" idx="26" hasCustomPrompt="1"/>
          </p:nvPr>
        </p:nvSpPr>
        <p:spPr>
          <a:xfrm>
            <a:off x="8793163" y="3134727"/>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1" name="Picture Placeholder 8"/>
          <p:cNvSpPr>
            <a:spLocks noGrp="1"/>
          </p:cNvSpPr>
          <p:nvPr>
            <p:ph type="pic" sz="quarter" idx="27" hasCustomPrompt="1"/>
          </p:nvPr>
        </p:nvSpPr>
        <p:spPr>
          <a:xfrm>
            <a:off x="8793163" y="1485900"/>
            <a:ext cx="2446337" cy="151326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2" name="Text Placeholder 9"/>
          <p:cNvSpPr>
            <a:spLocks noGrp="1"/>
          </p:cNvSpPr>
          <p:nvPr>
            <p:ph type="body" sz="quarter" idx="28" hasCustomPrompt="1"/>
          </p:nvPr>
        </p:nvSpPr>
        <p:spPr>
          <a:xfrm>
            <a:off x="952501" y="5488571"/>
            <a:ext cx="2463800"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3" name="Picture Placeholder 8"/>
          <p:cNvSpPr>
            <a:spLocks noGrp="1"/>
          </p:cNvSpPr>
          <p:nvPr>
            <p:ph type="pic" sz="quarter" idx="29" hasCustomPrompt="1"/>
          </p:nvPr>
        </p:nvSpPr>
        <p:spPr>
          <a:xfrm>
            <a:off x="952501" y="3848100"/>
            <a:ext cx="2463800"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4" name="Text Placeholder 9"/>
          <p:cNvSpPr>
            <a:spLocks noGrp="1"/>
          </p:cNvSpPr>
          <p:nvPr>
            <p:ph type="body" sz="quarter" idx="30" hasCustomPrompt="1"/>
          </p:nvPr>
        </p:nvSpPr>
        <p:spPr>
          <a:xfrm>
            <a:off x="3581400"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5" name="Picture Placeholder 8"/>
          <p:cNvSpPr>
            <a:spLocks noGrp="1"/>
          </p:cNvSpPr>
          <p:nvPr>
            <p:ph type="pic" sz="quarter" idx="31" hasCustomPrompt="1"/>
          </p:nvPr>
        </p:nvSpPr>
        <p:spPr>
          <a:xfrm>
            <a:off x="3577696"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6" name="Text Placeholder 9"/>
          <p:cNvSpPr>
            <a:spLocks noGrp="1"/>
          </p:cNvSpPr>
          <p:nvPr>
            <p:ph type="body" sz="quarter" idx="32" hasCustomPrompt="1"/>
          </p:nvPr>
        </p:nvSpPr>
        <p:spPr>
          <a:xfrm>
            <a:off x="6181726"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7" name="Picture Placeholder 8"/>
          <p:cNvSpPr>
            <a:spLocks noGrp="1"/>
          </p:cNvSpPr>
          <p:nvPr>
            <p:ph type="pic" sz="quarter" idx="33" hasCustomPrompt="1"/>
          </p:nvPr>
        </p:nvSpPr>
        <p:spPr>
          <a:xfrm>
            <a:off x="6185429"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38" name="Text Placeholder 9"/>
          <p:cNvSpPr>
            <a:spLocks noGrp="1"/>
          </p:cNvSpPr>
          <p:nvPr>
            <p:ph type="body" sz="quarter" idx="34" hasCustomPrompt="1"/>
          </p:nvPr>
        </p:nvSpPr>
        <p:spPr>
          <a:xfrm>
            <a:off x="8793163" y="5488571"/>
            <a:ext cx="2446337" cy="258345"/>
          </a:xfrm>
        </p:spPr>
        <p:txBody>
          <a:bodyPr anchor="t">
            <a:noAutofit/>
          </a:bodyPr>
          <a:lstStyle>
            <a:lvl1pPr marL="0" indent="0">
              <a:buNone/>
              <a:defRPr sz="1200" b="0" baseline="0">
                <a:solidFill>
                  <a:schemeClr val="accent2"/>
                </a:solidFill>
              </a:defRPr>
            </a:lvl1pPr>
            <a:lvl2pPr marL="457200" indent="0">
              <a:buNone/>
              <a:defRPr sz="1600" b="1">
                <a:solidFill>
                  <a:schemeClr val="accent3"/>
                </a:solidFill>
              </a:defRPr>
            </a:lvl2pPr>
            <a:lvl3pPr marL="914400" indent="0">
              <a:buNone/>
              <a:defRPr sz="1600" b="1">
                <a:solidFill>
                  <a:schemeClr val="accent3"/>
                </a:solidFill>
              </a:defRPr>
            </a:lvl3pPr>
            <a:lvl4pPr marL="1371600" indent="0">
              <a:buNone/>
              <a:defRPr sz="1600" b="1">
                <a:solidFill>
                  <a:schemeClr val="accent3"/>
                </a:solidFill>
              </a:defRPr>
            </a:lvl4pPr>
            <a:lvl5pPr marL="1828800" indent="0">
              <a:buNone/>
              <a:defRPr sz="1600" b="1">
                <a:solidFill>
                  <a:schemeClr val="accent3"/>
                </a:solidFill>
              </a:defRPr>
            </a:lvl5pPr>
          </a:lstStyle>
          <a:p>
            <a:pPr lvl="0"/>
            <a:r>
              <a:rPr lang="en-US" dirty="0"/>
              <a:t>Click to add image caption</a:t>
            </a:r>
          </a:p>
        </p:txBody>
      </p:sp>
      <p:sp>
        <p:nvSpPr>
          <p:cNvPr id="39" name="Picture Placeholder 8"/>
          <p:cNvSpPr>
            <a:spLocks noGrp="1"/>
          </p:cNvSpPr>
          <p:nvPr>
            <p:ph type="pic" sz="quarter" idx="35" hasCustomPrompt="1"/>
          </p:nvPr>
        </p:nvSpPr>
        <p:spPr>
          <a:xfrm>
            <a:off x="8793163" y="3848100"/>
            <a:ext cx="2446337" cy="1504912"/>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2" name="Date Placeholder 1"/>
          <p:cNvSpPr>
            <a:spLocks noGrp="1"/>
          </p:cNvSpPr>
          <p:nvPr>
            <p:ph type="dt" sz="half" idx="36"/>
          </p:nvPr>
        </p:nvSpPr>
        <p:spPr/>
        <p:txBody>
          <a:bodyPr/>
          <a:lstStyle/>
          <a:p>
            <a:fld id="{99364BA6-56E6-4647-835A-FD72401ABA3B}" type="datetime1">
              <a:rPr lang="en-US" smtClean="0"/>
              <a:t>1/28/2021</a:t>
            </a:fld>
            <a:endParaRPr lang="en-US"/>
          </a:p>
        </p:txBody>
      </p:sp>
      <p:sp>
        <p:nvSpPr>
          <p:cNvPr id="3" name="Footer Placeholder 2"/>
          <p:cNvSpPr>
            <a:spLocks noGrp="1"/>
          </p:cNvSpPr>
          <p:nvPr>
            <p:ph type="ftr" sz="quarter" idx="37"/>
          </p:nvPr>
        </p:nvSpPr>
        <p:spPr/>
        <p:txBody>
          <a:bodyPr/>
          <a:lstStyle/>
          <a:p>
            <a:endParaRPr lang="en-US"/>
          </a:p>
        </p:txBody>
      </p:sp>
      <p:sp>
        <p:nvSpPr>
          <p:cNvPr id="4" name="Slide Number Placeholder 3"/>
          <p:cNvSpPr>
            <a:spLocks noGrp="1"/>
          </p:cNvSpPr>
          <p:nvPr>
            <p:ph type="sldNum" sz="quarter" idx="38"/>
          </p:nvPr>
        </p:nvSpPr>
        <p:spPr/>
        <p:txBody>
          <a:bodyPr/>
          <a:lstStyle/>
          <a:p>
            <a:fld id="{125B0261-FF7E-455C-B720-C707A3A2DB2E}" type="slidenum">
              <a:rPr lang="en-US" smtClean="0"/>
              <a:t>‹#›</a:t>
            </a:fld>
            <a:endParaRPr lang="en-US"/>
          </a:p>
        </p:txBody>
      </p:sp>
      <p:sp>
        <p:nvSpPr>
          <p:cNvPr id="2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24"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0210089"/>
      </p:ext>
    </p:extLst>
  </p:cSld>
  <p:clrMapOvr>
    <a:masterClrMapping/>
  </p:clrMapOvr>
  <p:extLst mod="1">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b="5208"/>
          <a:stretch/>
        </p:blipFill>
        <p:spPr>
          <a:xfrm>
            <a:off x="0" y="226756"/>
            <a:ext cx="12187257" cy="6498320"/>
          </a:xfrm>
          <a:prstGeom prst="rect">
            <a:avLst/>
          </a:prstGeom>
        </p:spPr>
      </p:pic>
      <p:sp>
        <p:nvSpPr>
          <p:cNvPr id="11" name="Rectangle 10"/>
          <p:cNvSpPr/>
          <p:nvPr/>
        </p:nvSpPr>
        <p:spPr>
          <a:xfrm rot="10800000">
            <a:off x="0" y="4386808"/>
            <a:ext cx="12192000" cy="2113680"/>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1" y="1181100"/>
            <a:ext cx="10553700" cy="1143000"/>
          </a:xfrm>
        </p:spPr>
        <p:txBody>
          <a:bodyPr anchor="b">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2437483"/>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4" name="Date Placeholder 3"/>
          <p:cNvSpPr>
            <a:spLocks noGrp="1"/>
          </p:cNvSpPr>
          <p:nvPr>
            <p:ph type="dt" sz="half" idx="10"/>
          </p:nvPr>
        </p:nvSpPr>
        <p:spPr/>
        <p:txBody>
          <a:bodyPr/>
          <a:lstStyle/>
          <a:p>
            <a:fld id="{6A874D1F-E599-4BB4-B981-EF088E21B64C}" type="datetime1">
              <a:rPr lang="en-US" smtClean="0"/>
              <a:t>1/28/2021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2584076858"/>
      </p:ext>
    </p:extLst>
  </p:cSld>
  <p:clrMapOvr>
    <a:masterClrMapping/>
  </p:clrMapOvr>
  <p:extLst mod="1">
    <p:ext uri="{DCECCB84-F9BA-43D5-87BE-67443E8EF086}">
      <p15:sldGuideLst xmlns:p15="http://schemas.microsoft.com/office/powerpoint/2012/main">
        <p15:guide id="1" pos="4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with Imag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5208"/>
          <a:stretch/>
        </p:blipFill>
        <p:spPr>
          <a:xfrm>
            <a:off x="1186" y="2167"/>
            <a:ext cx="12187257" cy="6498320"/>
          </a:xfrm>
          <a:prstGeom prst="rect">
            <a:avLst/>
          </a:prstGeom>
        </p:spPr>
      </p:pic>
      <p:sp>
        <p:nvSpPr>
          <p:cNvPr id="20" name="Rectangle 19"/>
          <p:cNvSpPr/>
          <p:nvPr/>
        </p:nvSpPr>
        <p:spPr>
          <a:xfrm rot="10800000">
            <a:off x="0" y="4389089"/>
            <a:ext cx="12192000" cy="211139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85800" y="3825130"/>
            <a:ext cx="10553700" cy="590344"/>
          </a:xfrm>
        </p:spPr>
        <p:txBody>
          <a:bodyPr anchor="t">
            <a:noAutofit/>
          </a:bodyPr>
          <a:lstStyle>
            <a:lvl1pPr>
              <a:defRPr sz="4000"/>
            </a:lvl1pPr>
          </a:lstStyle>
          <a:p>
            <a:r>
              <a:rPr lang="en-US" dirty="0"/>
              <a:t>Click to add title</a:t>
            </a:r>
          </a:p>
        </p:txBody>
      </p:sp>
      <p:sp>
        <p:nvSpPr>
          <p:cNvPr id="3" name="Text Placeholder 2"/>
          <p:cNvSpPr>
            <a:spLocks noGrp="1"/>
          </p:cNvSpPr>
          <p:nvPr>
            <p:ph type="body" idx="1" hasCustomPrompt="1"/>
          </p:nvPr>
        </p:nvSpPr>
        <p:spPr>
          <a:xfrm>
            <a:off x="685800" y="4415474"/>
            <a:ext cx="10553700" cy="501371"/>
          </a:xfrm>
        </p:spPr>
        <p:txBody>
          <a:bodyPr lIns="0" tIns="0" rIns="0" bIns="0">
            <a:norm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sp>
        <p:nvSpPr>
          <p:cNvPr id="15" name="Picture Placeholder 8"/>
          <p:cNvSpPr>
            <a:spLocks noGrp="1"/>
          </p:cNvSpPr>
          <p:nvPr>
            <p:ph type="pic" sz="quarter" idx="21" hasCustomPrompt="1"/>
          </p:nvPr>
        </p:nvSpPr>
        <p:spPr>
          <a:xfrm>
            <a:off x="0" y="0"/>
            <a:ext cx="12191999" cy="3429000"/>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7" name="Date Placeholder 6"/>
          <p:cNvSpPr>
            <a:spLocks noGrp="1"/>
          </p:cNvSpPr>
          <p:nvPr>
            <p:ph type="dt" sz="half" idx="22"/>
          </p:nvPr>
        </p:nvSpPr>
        <p:spPr/>
        <p:txBody>
          <a:bodyPr/>
          <a:lstStyle/>
          <a:p>
            <a:fld id="{2409D859-2042-4453-A17E-865070AAB995}" type="datetime1">
              <a:rPr lang="en-US" smtClean="0"/>
              <a:t>1/28/2021</a:t>
            </a:fld>
            <a:endParaRPr lang="en-US"/>
          </a:p>
        </p:txBody>
      </p:sp>
      <p:sp>
        <p:nvSpPr>
          <p:cNvPr id="8" name="Footer Placeholder 7"/>
          <p:cNvSpPr>
            <a:spLocks noGrp="1"/>
          </p:cNvSpPr>
          <p:nvPr>
            <p:ph type="ftr" sz="quarter" idx="23"/>
          </p:nvPr>
        </p:nvSpPr>
        <p:spPr/>
        <p:txBody>
          <a:bodyPr/>
          <a:lstStyle/>
          <a:p>
            <a:endParaRPr lang="en-US"/>
          </a:p>
        </p:txBody>
      </p:sp>
      <p:sp>
        <p:nvSpPr>
          <p:cNvPr id="9" name="Slide Number Placeholder 8"/>
          <p:cNvSpPr>
            <a:spLocks noGrp="1"/>
          </p:cNvSpPr>
          <p:nvPr>
            <p:ph type="sldNum" sz="quarter" idx="24"/>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408313511"/>
      </p:ext>
    </p:extLst>
  </p:cSld>
  <p:clrMapOvr>
    <a:masterClrMapping/>
  </p:clrMapOvr>
  <p:extLst mod="1">
    <p:ext uri="{DCECCB84-F9BA-43D5-87BE-67443E8EF086}">
      <p15:sldGuideLst xmlns:p15="http://schemas.microsoft.com/office/powerpoint/2012/main">
        <p15:guide id="1"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Black">
    <p:spTree>
      <p:nvGrpSpPr>
        <p:cNvPr id="1" name=""/>
        <p:cNvGrpSpPr/>
        <p:nvPr/>
      </p:nvGrpSpPr>
      <p:grpSpPr>
        <a:xfrm>
          <a:off x="0" y="0"/>
          <a:ext cx="0" cy="0"/>
          <a:chOff x="0" y="0"/>
          <a:chExt cx="0" cy="0"/>
        </a:xfrm>
      </p:grpSpPr>
      <p:sp>
        <p:nvSpPr>
          <p:cNvPr id="5" name="Date Placeholder 4"/>
          <p:cNvSpPr>
            <a:spLocks noGrp="1"/>
          </p:cNvSpPr>
          <p:nvPr>
            <p:ph type="dt" sz="half" idx="15"/>
          </p:nvPr>
        </p:nvSpPr>
        <p:spPr/>
        <p:txBody>
          <a:bodyPr/>
          <a:lstStyle/>
          <a:p>
            <a:fld id="{F6D42C60-FDF2-4EB3-BC18-73C2F219FB2A}" type="datetime1">
              <a:rPr lang="en-US" smtClean="0"/>
              <a:t>1/28/2021</a:t>
            </a:fld>
            <a:endParaRPr lang="en-US"/>
          </a:p>
        </p:txBody>
      </p:sp>
      <p:sp>
        <p:nvSpPr>
          <p:cNvPr id="6" name="Footer Placeholder 5"/>
          <p:cNvSpPr>
            <a:spLocks noGrp="1"/>
          </p:cNvSpPr>
          <p:nvPr>
            <p:ph type="ftr" sz="quarter" idx="16"/>
          </p:nvPr>
        </p:nvSpPr>
        <p:spPr/>
        <p:txBody>
          <a:bodyPr/>
          <a:lstStyle/>
          <a:p>
            <a:endParaRPr lang="en-US"/>
          </a:p>
        </p:txBody>
      </p:sp>
      <p:sp>
        <p:nvSpPr>
          <p:cNvPr id="7" name="Slide Number Placeholder 6"/>
          <p:cNvSpPr>
            <a:spLocks noGrp="1"/>
          </p:cNvSpPr>
          <p:nvPr>
            <p:ph type="sldNum" sz="quarter" idx="17"/>
          </p:nvPr>
        </p:nvSpPr>
        <p:spPr/>
        <p:txBody>
          <a:bodyPr/>
          <a:lstStyle/>
          <a:p>
            <a:fld id="{125B0261-FF7E-455C-B720-C707A3A2DB2E}" type="slidenum">
              <a:rPr lang="en-US" smtClean="0"/>
              <a:t>‹#›</a:t>
            </a:fld>
            <a:endParaRPr lang="en-US"/>
          </a:p>
        </p:txBody>
      </p:sp>
      <p:sp>
        <p:nvSpPr>
          <p:cNvPr id="4" name="Rectangle 3"/>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 y="1332"/>
            <a:ext cx="12187256" cy="6855332"/>
          </a:xfrm>
          <a:prstGeom prst="rect">
            <a:avLst/>
          </a:prstGeom>
        </p:spPr>
      </p:pic>
      <p:sp>
        <p:nvSpPr>
          <p:cNvPr id="10" name="Rectangle 9"/>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685800" y="2325600"/>
            <a:ext cx="5410200" cy="1570899"/>
          </a:xfrm>
        </p:spPr>
        <p:txBody>
          <a:bodyPr anchor="b">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685800" y="4038600"/>
            <a:ext cx="5410200" cy="838200"/>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Picture Placeholder 7"/>
          <p:cNvSpPr>
            <a:spLocks noGrp="1"/>
          </p:cNvSpPr>
          <p:nvPr>
            <p:ph type="pic" sz="quarter" idx="14" hasCustomPrompt="1"/>
          </p:nvPr>
        </p:nvSpPr>
        <p:spPr>
          <a:xfrm>
            <a:off x="6858001" y="566530"/>
            <a:ext cx="5334000" cy="573488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
        <p:nvSpPr>
          <p:cNvPr id="13"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Tree>
    <p:extLst>
      <p:ext uri="{BB962C8B-B14F-4D97-AF65-F5344CB8AC3E}">
        <p14:creationId xmlns:p14="http://schemas.microsoft.com/office/powerpoint/2010/main" val="3673759846"/>
      </p:ext>
    </p:extLst>
  </p:cSld>
  <p:clrMapOvr>
    <a:masterClrMapping/>
  </p:clrMapOvr>
  <p:extLst mod="1">
    <p:ext uri="{DCECCB84-F9BA-43D5-87BE-67443E8EF086}">
      <p15:sldGuideLst xmlns:p15="http://schemas.microsoft.com/office/powerpoint/2012/main">
        <p15:guide id="2" pos="4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allout with Image 1">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0"/>
            <a:ext cx="7962900" cy="6500488"/>
          </a:xfrm>
          <a:solidFill>
            <a:schemeClr val="tx2"/>
          </a:solid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10"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sp>
        <p:nvSpPr>
          <p:cNvPr id="2" name="Date Placeholder 1"/>
          <p:cNvSpPr>
            <a:spLocks noGrp="1"/>
          </p:cNvSpPr>
          <p:nvPr>
            <p:ph type="dt" sz="half" idx="24"/>
          </p:nvPr>
        </p:nvSpPr>
        <p:spPr/>
        <p:txBody>
          <a:bodyPr/>
          <a:lstStyle/>
          <a:p>
            <a:fld id="{BED66F6A-C490-410B-9932-950EDF379F67}" type="datetime1">
              <a:rPr lang="en-US" smtClean="0"/>
              <a:t>1/28/2021</a:t>
            </a:fld>
            <a:endParaRPr lang="en-US"/>
          </a:p>
        </p:txBody>
      </p:sp>
      <p:sp>
        <p:nvSpPr>
          <p:cNvPr id="7" name="Footer Placeholder 6"/>
          <p:cNvSpPr>
            <a:spLocks noGrp="1"/>
          </p:cNvSpPr>
          <p:nvPr>
            <p:ph type="ftr" sz="quarter" idx="25"/>
          </p:nvPr>
        </p:nvSpPr>
        <p:spPr/>
        <p:txBody>
          <a:bodyPr/>
          <a:lstStyle/>
          <a:p>
            <a:endParaRPr lang="en-US"/>
          </a:p>
        </p:txBody>
      </p:sp>
      <p:sp>
        <p:nvSpPr>
          <p:cNvPr id="9" name="Slide Number Placeholder 8"/>
          <p:cNvSpPr>
            <a:spLocks noGrp="1"/>
          </p:cNvSpPr>
          <p:nvPr>
            <p:ph type="sldNum" sz="quarter" idx="26"/>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2069679796"/>
      </p:ext>
    </p:extLst>
  </p:cSld>
  <p:clrMapOvr>
    <a:masterClrMapping/>
  </p:clrMapOvr>
  <p:extLst mod="1">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allout with Image 2">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4229100" y="-1"/>
            <a:ext cx="7962900" cy="6500489"/>
          </a:xfrm>
          <a:noFill/>
          <a:ln>
            <a:noFill/>
          </a:ln>
        </p:spPr>
        <p:txBody>
          <a:bodyPr anchor="ctr"/>
          <a:lstStyle>
            <a:lvl1pPr marL="0" indent="0" algn="ctr">
              <a:buNone/>
              <a:defRPr>
                <a:solidFill>
                  <a:schemeClr val="tx2">
                    <a:lumMod val="60000"/>
                    <a:lumOff val="40000"/>
                  </a:schemeClr>
                </a:solidFill>
              </a:defRPr>
            </a:lvl1pPr>
          </a:lstStyle>
          <a:p>
            <a:r>
              <a:rPr lang="en-US" dirty="0"/>
              <a:t>Click to add image</a:t>
            </a:r>
          </a:p>
        </p:txBody>
      </p:sp>
      <p:sp>
        <p:nvSpPr>
          <p:cNvPr id="8" name="Text Placeholder 7"/>
          <p:cNvSpPr>
            <a:spLocks noGrp="1"/>
          </p:cNvSpPr>
          <p:nvPr>
            <p:ph type="body" sz="quarter" idx="22" hasCustomPrompt="1"/>
          </p:nvPr>
        </p:nvSpPr>
        <p:spPr>
          <a:xfrm>
            <a:off x="457200" y="2705100"/>
            <a:ext cx="3225800" cy="2844800"/>
          </a:xfrm>
        </p:spPr>
        <p:txBody>
          <a:bodyPr/>
          <a:lstStyle>
            <a:lvl1pPr marL="0" indent="0">
              <a:lnSpc>
                <a:spcPct val="100000"/>
              </a:lnSpc>
              <a:buNone/>
              <a:defRPr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paragraph text</a:t>
            </a:r>
          </a:p>
        </p:txBody>
      </p:sp>
      <p:sp>
        <p:nvSpPr>
          <p:cNvPr id="9" name="Text Placeholder 7"/>
          <p:cNvSpPr>
            <a:spLocks noGrp="1"/>
          </p:cNvSpPr>
          <p:nvPr>
            <p:ph type="body" sz="quarter" idx="23" hasCustomPrompt="1"/>
          </p:nvPr>
        </p:nvSpPr>
        <p:spPr>
          <a:xfrm>
            <a:off x="457200" y="419100"/>
            <a:ext cx="3225800" cy="1905000"/>
          </a:xfrm>
        </p:spPr>
        <p:txBody>
          <a:bodyPr anchor="b">
            <a:normAutofit/>
          </a:bodyPr>
          <a:lstStyle>
            <a:lvl1pPr marL="0" indent="0">
              <a:buNone/>
              <a:defRPr sz="3200" baseline="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quote or interesting fact</a:t>
            </a:r>
          </a:p>
        </p:txBody>
      </p:sp>
      <p:cxnSp>
        <p:nvCxnSpPr>
          <p:cNvPr id="10" name="Straight Connector 9"/>
          <p:cNvCxnSpPr/>
          <p:nvPr/>
        </p:nvCxnSpPr>
        <p:spPr>
          <a:xfrm flipV="1">
            <a:off x="4229100" y="1"/>
            <a:ext cx="0" cy="65004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4"/>
          </p:nvPr>
        </p:nvSpPr>
        <p:spPr/>
        <p:txBody>
          <a:bodyPr/>
          <a:lstStyle/>
          <a:p>
            <a:fld id="{F86D5C09-1664-4566-9072-9B05D0F8981E}" type="datetime1">
              <a:rPr lang="en-US" smtClean="0"/>
              <a:t>1/28/2021</a:t>
            </a:fld>
            <a:endParaRPr lang="en-US"/>
          </a:p>
        </p:txBody>
      </p:sp>
      <p:sp>
        <p:nvSpPr>
          <p:cNvPr id="7" name="Footer Placeholder 6"/>
          <p:cNvSpPr>
            <a:spLocks noGrp="1"/>
          </p:cNvSpPr>
          <p:nvPr>
            <p:ph type="ftr" sz="quarter" idx="25"/>
          </p:nvPr>
        </p:nvSpPr>
        <p:spPr/>
        <p:txBody>
          <a:bodyPr/>
          <a:lstStyle/>
          <a:p>
            <a:endParaRPr lang="en-US"/>
          </a:p>
        </p:txBody>
      </p:sp>
      <p:sp>
        <p:nvSpPr>
          <p:cNvPr id="11" name="Slide Number Placeholder 10"/>
          <p:cNvSpPr>
            <a:spLocks noGrp="1"/>
          </p:cNvSpPr>
          <p:nvPr>
            <p:ph type="sldNum" sz="quarter" idx="26"/>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980257698"/>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ull-Bleed Image with Caption">
    <p:spTree>
      <p:nvGrpSpPr>
        <p:cNvPr id="1" name=""/>
        <p:cNvGrpSpPr/>
        <p:nvPr/>
      </p:nvGrpSpPr>
      <p:grpSpPr>
        <a:xfrm>
          <a:off x="0" y="0"/>
          <a:ext cx="0" cy="0"/>
          <a:chOff x="0" y="0"/>
          <a:chExt cx="0" cy="0"/>
        </a:xfrm>
      </p:grpSpPr>
      <p:sp>
        <p:nvSpPr>
          <p:cNvPr id="6" name="Picture Placeholder 8"/>
          <p:cNvSpPr>
            <a:spLocks noGrp="1"/>
          </p:cNvSpPr>
          <p:nvPr>
            <p:ph type="pic" sz="quarter" idx="21" hasCustomPrompt="1"/>
          </p:nvPr>
        </p:nvSpPr>
        <p:spPr>
          <a:xfrm>
            <a:off x="0" y="0"/>
            <a:ext cx="12192000" cy="6500488"/>
          </a:xfrm>
          <a:solidFill>
            <a:schemeClr val="tx2"/>
          </a:solidFill>
          <a:ln>
            <a:noFill/>
          </a:ln>
        </p:spPr>
        <p:txBody>
          <a:bodyPr anchor="ctr"/>
          <a:lstStyle>
            <a:lvl1pPr marL="0" indent="0" algn="ctr">
              <a:buNone/>
              <a:defRPr>
                <a:ln>
                  <a:noFill/>
                </a:ln>
                <a:solidFill>
                  <a:schemeClr val="tx2">
                    <a:lumMod val="60000"/>
                    <a:lumOff val="40000"/>
                  </a:schemeClr>
                </a:solidFill>
              </a:defRPr>
            </a:lvl1pPr>
          </a:lstStyle>
          <a:p>
            <a:r>
              <a:rPr lang="en-US" dirty="0"/>
              <a:t>Click to add image</a:t>
            </a:r>
          </a:p>
        </p:txBody>
      </p:sp>
      <p:sp>
        <p:nvSpPr>
          <p:cNvPr id="12" name="Text Placeholder 11"/>
          <p:cNvSpPr>
            <a:spLocks noGrp="1"/>
          </p:cNvSpPr>
          <p:nvPr>
            <p:ph type="body" sz="quarter" idx="22" hasCustomPrompt="1"/>
          </p:nvPr>
        </p:nvSpPr>
        <p:spPr>
          <a:xfrm>
            <a:off x="8089900" y="5424303"/>
            <a:ext cx="3644900" cy="747897"/>
          </a:xfrm>
          <a:solidFill>
            <a:schemeClr val="bg1"/>
          </a:solidFill>
        </p:spPr>
        <p:txBody>
          <a:bodyPr lIns="365760" tIns="274320" rIns="365760" bIns="274320" anchor="t" anchorCtr="0">
            <a:spAutoFit/>
          </a:bodyPr>
          <a:lstStyle>
            <a:lvl1pPr marL="0" indent="0">
              <a:buNone/>
              <a:defRPr sz="1200" baseline="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image caption</a:t>
            </a:r>
          </a:p>
        </p:txBody>
      </p:sp>
      <p:sp>
        <p:nvSpPr>
          <p:cNvPr id="2" name="Date Placeholder 1"/>
          <p:cNvSpPr>
            <a:spLocks noGrp="1"/>
          </p:cNvSpPr>
          <p:nvPr>
            <p:ph type="dt" sz="half" idx="23"/>
          </p:nvPr>
        </p:nvSpPr>
        <p:spPr/>
        <p:txBody>
          <a:bodyPr/>
          <a:lstStyle/>
          <a:p>
            <a:fld id="{B2CBA427-2B03-4FD5-BAAC-DF880B091D2E}" type="datetime1">
              <a:rPr lang="en-US" smtClean="0"/>
              <a:t>1/28/2021</a:t>
            </a:fld>
            <a:endParaRPr lang="en-US"/>
          </a:p>
        </p:txBody>
      </p:sp>
      <p:sp>
        <p:nvSpPr>
          <p:cNvPr id="7" name="Footer Placeholder 6"/>
          <p:cNvSpPr>
            <a:spLocks noGrp="1"/>
          </p:cNvSpPr>
          <p:nvPr>
            <p:ph type="ftr" sz="quarter" idx="24"/>
          </p:nvPr>
        </p:nvSpPr>
        <p:spPr/>
        <p:txBody>
          <a:bodyPr/>
          <a:lstStyle/>
          <a:p>
            <a:endParaRPr lang="en-US"/>
          </a:p>
        </p:txBody>
      </p:sp>
      <p:sp>
        <p:nvSpPr>
          <p:cNvPr id="8" name="Slide Number Placeholder 7"/>
          <p:cNvSpPr>
            <a:spLocks noGrp="1"/>
          </p:cNvSpPr>
          <p:nvPr>
            <p:ph type="sldNum" sz="quarter" idx="25"/>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2401781843"/>
      </p:ext>
    </p:extLst>
  </p:cSld>
  <p:clrMapOvr>
    <a:masterClrMapping/>
  </p:clrMapOvr>
  <p:extLst mod="1">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title</a:t>
            </a:r>
          </a:p>
        </p:txBody>
      </p:sp>
      <p:sp>
        <p:nvSpPr>
          <p:cNvPr id="6" name="Date Placeholder 5"/>
          <p:cNvSpPr>
            <a:spLocks noGrp="1"/>
          </p:cNvSpPr>
          <p:nvPr>
            <p:ph type="dt" sz="half" idx="10"/>
          </p:nvPr>
        </p:nvSpPr>
        <p:spPr/>
        <p:txBody>
          <a:bodyPr/>
          <a:lstStyle/>
          <a:p>
            <a:fld id="{0EA257E7-4D57-4E22-B84C-4FCC17823059}" type="datetime1">
              <a:rPr lang="en-US" smtClean="0"/>
              <a:t>1/28/2021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1782745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Sub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146415-C93A-463E-A24D-22B3DCCF47E7}" type="datetime1">
              <a:rPr lang="en-US" smtClean="0"/>
              <a:t>1/28/2021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5B0261-FF7E-455C-B720-C707A3A2DB2E}" type="slidenum">
              <a:rPr lang="en-US" smtClean="0"/>
              <a:t>‹#›</a:t>
            </a:fld>
            <a:endParaRPr lang="en-US"/>
          </a:p>
        </p:txBody>
      </p:sp>
      <p:sp>
        <p:nvSpPr>
          <p:cNvPr id="6" name="Title 1"/>
          <p:cNvSpPr>
            <a:spLocks noGrp="1"/>
          </p:cNvSpPr>
          <p:nvPr>
            <p:ph type="title" hasCustomPrompt="1"/>
          </p:nvPr>
        </p:nvSpPr>
        <p:spPr>
          <a:xfrm>
            <a:off x="457200" y="415089"/>
            <a:ext cx="11277600" cy="338328"/>
          </a:xfrm>
        </p:spPr>
        <p:txBody>
          <a:bodyPr>
            <a:noAutofit/>
          </a:bodyPr>
          <a:lstStyle>
            <a:lvl1pPr>
              <a:defRPr sz="2800"/>
            </a:lvl1pPr>
          </a:lstStyle>
          <a:p>
            <a:r>
              <a:rPr lang="en-US" dirty="0"/>
              <a:t>Click to add title</a:t>
            </a:r>
          </a:p>
        </p:txBody>
      </p:sp>
      <p:sp>
        <p:nvSpPr>
          <p:cNvPr id="7" name="Text Placeholder 8"/>
          <p:cNvSpPr>
            <a:spLocks noGrp="1"/>
          </p:cNvSpPr>
          <p:nvPr>
            <p:ph type="body" sz="quarter" idx="13" hasCustomPrompt="1"/>
          </p:nvPr>
        </p:nvSpPr>
        <p:spPr>
          <a:xfrm>
            <a:off x="457200" y="794565"/>
            <a:ext cx="11277600" cy="386535"/>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4127571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ideo Blac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fld id="{4F3431DB-629E-4D2C-BD24-BB01EAAAD64C}" type="datetime1">
              <a:rPr lang="en-US" smtClean="0"/>
              <a:t>1/28/2021</a:t>
            </a:fld>
            <a:endParaRPr lang="en-US"/>
          </a:p>
        </p:txBody>
      </p:sp>
      <p:sp>
        <p:nvSpPr>
          <p:cNvPr id="3" name="Footer Placeholder 2"/>
          <p:cNvSpPr>
            <a:spLocks noGrp="1"/>
          </p:cNvSpPr>
          <p:nvPr>
            <p:ph type="ftr" sz="quarter" idx="15"/>
          </p:nvPr>
        </p:nvSpPr>
        <p:spPr/>
        <p:txBody>
          <a:bodyPr/>
          <a:lstStyle/>
          <a:p>
            <a:endParaRPr lang="en-US"/>
          </a:p>
        </p:txBody>
      </p:sp>
      <p:sp>
        <p:nvSpPr>
          <p:cNvPr id="4" name="Slide Number Placeholder 3"/>
          <p:cNvSpPr>
            <a:spLocks noGrp="1"/>
          </p:cNvSpPr>
          <p:nvPr>
            <p:ph type="sldNum" sz="quarter" idx="16"/>
          </p:nvPr>
        </p:nvSpPr>
        <p:spPr/>
        <p:txBody>
          <a:bodyPr/>
          <a:lstStyle/>
          <a:p>
            <a:fld id="{125B0261-FF7E-455C-B720-C707A3A2DB2E}" type="slidenum">
              <a:rPr lang="en-US" smtClean="0"/>
              <a:t>‹#›</a:t>
            </a:fld>
            <a:endParaRPr lang="en-US"/>
          </a:p>
        </p:txBody>
      </p:sp>
      <p:sp>
        <p:nvSpPr>
          <p:cNvPr id="11" name="Media Placeholder 10"/>
          <p:cNvSpPr>
            <a:spLocks noGrp="1" noChangeAspect="1"/>
          </p:cNvSpPr>
          <p:nvPr>
            <p:ph type="media" sz="quarter" idx="13" hasCustomPrompt="1"/>
          </p:nvPr>
        </p:nvSpPr>
        <p:spPr>
          <a:xfrm>
            <a:off x="0" y="0"/>
            <a:ext cx="12192000" cy="6858000"/>
          </a:xfrm>
          <a:solidFill>
            <a:schemeClr val="tx1"/>
          </a:solidFill>
        </p:spPr>
        <p:txBody>
          <a:bodyPr anchor="ctr"/>
          <a:lstStyle>
            <a:lvl1pPr marL="0" indent="0" algn="ctr">
              <a:buNone/>
              <a:defRPr>
                <a:solidFill>
                  <a:schemeClr val="tx2">
                    <a:lumMod val="60000"/>
                    <a:lumOff val="40000"/>
                  </a:schemeClr>
                </a:solidFill>
              </a:defRPr>
            </a:lvl1pPr>
          </a:lstStyle>
          <a:p>
            <a:r>
              <a:rPr lang="en-US" dirty="0"/>
              <a:t>Click to add video</a:t>
            </a:r>
          </a:p>
        </p:txBody>
      </p:sp>
    </p:spTree>
    <p:extLst>
      <p:ext uri="{BB962C8B-B14F-4D97-AF65-F5344CB8AC3E}">
        <p14:creationId xmlns:p14="http://schemas.microsoft.com/office/powerpoint/2010/main" val="25980348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50E38B4D-DF70-4E0F-BC34-2CE67560BF55}" type="datetime1">
              <a:rPr lang="en-US" smtClean="0"/>
              <a:t>1/28/2021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41218498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ad Chart with Title 2">
    <p:spTree>
      <p:nvGrpSpPr>
        <p:cNvPr id="1" name=""/>
        <p:cNvGrpSpPr/>
        <p:nvPr/>
      </p:nvGrpSpPr>
      <p:grpSpPr>
        <a:xfrm>
          <a:off x="0" y="0"/>
          <a:ext cx="0" cy="0"/>
          <a:chOff x="0" y="0"/>
          <a:chExt cx="0" cy="0"/>
        </a:xfrm>
      </p:grpSpPr>
      <p:sp>
        <p:nvSpPr>
          <p:cNvPr id="28" name="Title 27"/>
          <p:cNvSpPr>
            <a:spLocks noGrp="1"/>
          </p:cNvSpPr>
          <p:nvPr>
            <p:ph type="title" hasCustomPrompt="1"/>
          </p:nvPr>
        </p:nvSpPr>
        <p:spPr>
          <a:xfrm>
            <a:off x="457200" y="419100"/>
            <a:ext cx="11277600" cy="351608"/>
          </a:xfrm>
        </p:spPr>
        <p:txBody>
          <a:bodyPr>
            <a:noAutofit/>
          </a:bodyPr>
          <a:lstStyle>
            <a:lvl1pPr>
              <a:defRPr sz="2200"/>
            </a:lvl1pPr>
          </a:lstStyle>
          <a:p>
            <a:r>
              <a:rPr lang="en-US" dirty="0"/>
              <a:t>Click to add title</a:t>
            </a:r>
          </a:p>
        </p:txBody>
      </p:sp>
      <p:cxnSp>
        <p:nvCxnSpPr>
          <p:cNvPr id="49" name="Straight Connector 48"/>
          <p:cNvCxnSpPr/>
          <p:nvPr/>
        </p:nvCxnSpPr>
        <p:spPr>
          <a:xfrm>
            <a:off x="6096000" y="884420"/>
            <a:ext cx="12192" cy="561606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939" y="3695999"/>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88442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Text Placeholder 14"/>
          <p:cNvSpPr>
            <a:spLocks noGrp="1"/>
          </p:cNvSpPr>
          <p:nvPr>
            <p:ph type="body" sz="quarter" idx="18" hasCustomPrompt="1"/>
          </p:nvPr>
        </p:nvSpPr>
        <p:spPr>
          <a:xfrm>
            <a:off x="457200" y="144578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3" name="Text Placeholder 16"/>
          <p:cNvSpPr>
            <a:spLocks noGrp="1"/>
          </p:cNvSpPr>
          <p:nvPr>
            <p:ph type="body" sz="quarter" idx="24" hasCustomPrompt="1"/>
          </p:nvPr>
        </p:nvSpPr>
        <p:spPr>
          <a:xfrm>
            <a:off x="457200" y="1152294"/>
            <a:ext cx="5296819"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5" name="Text Placeholder 14"/>
          <p:cNvSpPr>
            <a:spLocks noGrp="1"/>
          </p:cNvSpPr>
          <p:nvPr>
            <p:ph type="body" sz="quarter" idx="27" hasCustomPrompt="1"/>
          </p:nvPr>
        </p:nvSpPr>
        <p:spPr>
          <a:xfrm>
            <a:off x="453482" y="4295396"/>
            <a:ext cx="5299617"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 name="Text Placeholder 16"/>
          <p:cNvSpPr>
            <a:spLocks noGrp="1"/>
          </p:cNvSpPr>
          <p:nvPr>
            <p:ph type="body" sz="quarter" idx="28" hasCustomPrompt="1"/>
          </p:nvPr>
        </p:nvSpPr>
        <p:spPr>
          <a:xfrm>
            <a:off x="453483" y="4001905"/>
            <a:ext cx="529961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9" name="Text Placeholder 14"/>
          <p:cNvSpPr>
            <a:spLocks noGrp="1"/>
          </p:cNvSpPr>
          <p:nvPr>
            <p:ph type="body" sz="quarter" idx="31" hasCustomPrompt="1"/>
          </p:nvPr>
        </p:nvSpPr>
        <p:spPr>
          <a:xfrm>
            <a:off x="6442617" y="1442068"/>
            <a:ext cx="5292183"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0" name="Text Placeholder 16"/>
          <p:cNvSpPr>
            <a:spLocks noGrp="1"/>
          </p:cNvSpPr>
          <p:nvPr>
            <p:ph type="body" sz="quarter" idx="32" hasCustomPrompt="1"/>
          </p:nvPr>
        </p:nvSpPr>
        <p:spPr>
          <a:xfrm>
            <a:off x="6442617" y="1148577"/>
            <a:ext cx="5289388"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62" name="Text Placeholder 14"/>
          <p:cNvSpPr>
            <a:spLocks noGrp="1"/>
          </p:cNvSpPr>
          <p:nvPr>
            <p:ph type="body" sz="quarter" idx="35" hasCustomPrompt="1"/>
          </p:nvPr>
        </p:nvSpPr>
        <p:spPr>
          <a:xfrm>
            <a:off x="6438900" y="4291679"/>
            <a:ext cx="5293105"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 name="Text Placeholder 16"/>
          <p:cNvSpPr>
            <a:spLocks noGrp="1"/>
          </p:cNvSpPr>
          <p:nvPr>
            <p:ph type="body" sz="quarter" idx="36" hasCustomPrompt="1"/>
          </p:nvPr>
        </p:nvSpPr>
        <p:spPr>
          <a:xfrm>
            <a:off x="6438900" y="3998188"/>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9"/>
          </p:nvPr>
        </p:nvSpPr>
        <p:spPr/>
        <p:txBody>
          <a:bodyPr/>
          <a:lstStyle/>
          <a:p>
            <a:fld id="{4CB71EB7-1F2A-4338-BB93-99D8C71E1F8C}" type="datetime1">
              <a:rPr lang="en-US" smtClean="0"/>
              <a:t>1/28/2021</a:t>
            </a:fld>
            <a:endParaRPr lang="en-US"/>
          </a:p>
        </p:txBody>
      </p:sp>
      <p:sp>
        <p:nvSpPr>
          <p:cNvPr id="6" name="Footer Placeholder 5"/>
          <p:cNvSpPr>
            <a:spLocks noGrp="1"/>
          </p:cNvSpPr>
          <p:nvPr>
            <p:ph type="ftr" sz="quarter" idx="40"/>
          </p:nvPr>
        </p:nvSpPr>
        <p:spPr/>
        <p:txBody>
          <a:bodyPr/>
          <a:lstStyle/>
          <a:p>
            <a:endParaRPr lang="en-US"/>
          </a:p>
        </p:txBody>
      </p:sp>
      <p:sp>
        <p:nvSpPr>
          <p:cNvPr id="7" name="Slide Number Placeholder 6"/>
          <p:cNvSpPr>
            <a:spLocks noGrp="1"/>
          </p:cNvSpPr>
          <p:nvPr>
            <p:ph type="sldNum" sz="quarter" idx="41"/>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37847650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ad Chart 2">
    <p:spTree>
      <p:nvGrpSpPr>
        <p:cNvPr id="1" name=""/>
        <p:cNvGrpSpPr/>
        <p:nvPr/>
      </p:nvGrpSpPr>
      <p:grpSpPr>
        <a:xfrm>
          <a:off x="0" y="0"/>
          <a:ext cx="0" cy="0"/>
          <a:chOff x="0" y="0"/>
          <a:chExt cx="0" cy="0"/>
        </a:xfrm>
      </p:grpSpPr>
      <p:cxnSp>
        <p:nvCxnSpPr>
          <p:cNvPr id="6" name="Straight Connector 5"/>
          <p:cNvCxnSpPr/>
          <p:nvPr/>
        </p:nvCxnSpPr>
        <p:spPr>
          <a:xfrm>
            <a:off x="6096000" y="0"/>
            <a:ext cx="3048" cy="650048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3255080"/>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8" hasCustomPrompt="1"/>
          </p:nvPr>
        </p:nvSpPr>
        <p:spPr>
          <a:xfrm>
            <a:off x="4572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9" hasCustomPrompt="1"/>
          </p:nvPr>
        </p:nvSpPr>
        <p:spPr>
          <a:xfrm>
            <a:off x="457201" y="419100"/>
            <a:ext cx="5293104"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26" name="Text Placeholder 14"/>
          <p:cNvSpPr>
            <a:spLocks noGrp="1"/>
          </p:cNvSpPr>
          <p:nvPr>
            <p:ph type="body" sz="quarter" idx="27" hasCustomPrompt="1"/>
          </p:nvPr>
        </p:nvSpPr>
        <p:spPr>
          <a:xfrm>
            <a:off x="457201" y="3880422"/>
            <a:ext cx="5293104"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16"/>
          <p:cNvSpPr>
            <a:spLocks noGrp="1"/>
          </p:cNvSpPr>
          <p:nvPr>
            <p:ph type="body" sz="quarter" idx="28" hasCustomPrompt="1"/>
          </p:nvPr>
        </p:nvSpPr>
        <p:spPr>
          <a:xfrm>
            <a:off x="457203" y="3586931"/>
            <a:ext cx="5295896"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0" name="Text Placeholder 14"/>
          <p:cNvSpPr>
            <a:spLocks noGrp="1"/>
          </p:cNvSpPr>
          <p:nvPr>
            <p:ph type="body" sz="quarter" idx="31" hasCustomPrompt="1"/>
          </p:nvPr>
        </p:nvSpPr>
        <p:spPr>
          <a:xfrm>
            <a:off x="6438900" y="712591"/>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16"/>
          <p:cNvSpPr>
            <a:spLocks noGrp="1"/>
          </p:cNvSpPr>
          <p:nvPr>
            <p:ph type="body" sz="quarter" idx="32" hasCustomPrompt="1"/>
          </p:nvPr>
        </p:nvSpPr>
        <p:spPr>
          <a:xfrm>
            <a:off x="6438901" y="419100"/>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34" name="Text Placeholder 14"/>
          <p:cNvSpPr>
            <a:spLocks noGrp="1"/>
          </p:cNvSpPr>
          <p:nvPr>
            <p:ph type="body" sz="quarter" idx="35" hasCustomPrompt="1"/>
          </p:nvPr>
        </p:nvSpPr>
        <p:spPr>
          <a:xfrm>
            <a:off x="6438900" y="3876705"/>
            <a:ext cx="5295900" cy="1136721"/>
          </a:xfrm>
        </p:spPr>
        <p:txBody>
          <a:bodyPr wrap="square" lIns="0" tIns="0" rIns="0" bIns="0">
            <a:normAutofit/>
          </a:bodyPr>
          <a:lstStyle>
            <a:lvl1pPr marL="137160" indent="-137160">
              <a:lnSpc>
                <a:spcPct val="100000"/>
              </a:lnSpc>
              <a:spcBef>
                <a:spcPts val="500"/>
              </a:spcBef>
              <a:defRPr sz="1400">
                <a:solidFill>
                  <a:schemeClr val="bg1"/>
                </a:solidFill>
              </a:defRPr>
            </a:lvl1pPr>
            <a:lvl2pPr marL="320040" indent="-137160">
              <a:spcBef>
                <a:spcPts val="500"/>
              </a:spcBef>
              <a:defRPr sz="1200">
                <a:solidFill>
                  <a:schemeClr val="bg1"/>
                </a:solidFill>
              </a:defRPr>
            </a:lvl2pPr>
            <a:lvl3pPr marL="594360" indent="-137160">
              <a:spcBef>
                <a:spcPts val="500"/>
              </a:spcBef>
              <a:defRPr sz="1200">
                <a:solidFill>
                  <a:schemeClr val="bg1"/>
                </a:solidFill>
              </a:defRPr>
            </a:lvl3pPr>
            <a:lvl4pPr marL="868680" indent="-137160">
              <a:spcBef>
                <a:spcPts val="500"/>
              </a:spcBef>
              <a:defRPr sz="1200">
                <a:solidFill>
                  <a:schemeClr val="bg1"/>
                </a:solidFill>
              </a:defRPr>
            </a:lvl4pPr>
            <a:lvl5pPr marL="1143000" indent="-137160">
              <a:spcBef>
                <a:spcPts val="500"/>
              </a:spcBef>
              <a:defRPr sz="1200">
                <a:solidFill>
                  <a:schemeClr val="bg1"/>
                </a:solidFill>
              </a:defRPr>
            </a:lvl5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Text Placeholder 16"/>
          <p:cNvSpPr>
            <a:spLocks noGrp="1"/>
          </p:cNvSpPr>
          <p:nvPr>
            <p:ph type="body" sz="quarter" idx="36" hasCustomPrompt="1"/>
          </p:nvPr>
        </p:nvSpPr>
        <p:spPr>
          <a:xfrm>
            <a:off x="6438900" y="3583214"/>
            <a:ext cx="5295900" cy="221599"/>
          </a:xfrm>
        </p:spPr>
        <p:txBody>
          <a:bodyPr wrap="square" lIns="0" tIns="0" rIns="0" bIns="0">
            <a:normAutofit/>
          </a:bodyPr>
          <a:lstStyle>
            <a:lvl1pPr marL="0" indent="0">
              <a:buNone/>
              <a:defRPr sz="1600" b="1" baseline="0">
                <a:solidFill>
                  <a:schemeClr val="accent2"/>
                </a:solidFill>
              </a:defRPr>
            </a:lvl1pPr>
            <a:lvl2pPr marL="457200" indent="0">
              <a:buNone/>
              <a:defRPr>
                <a:solidFill>
                  <a:schemeClr val="accent3"/>
                </a:solidFill>
              </a:defRPr>
            </a:lvl2pPr>
            <a:lvl3pPr marL="914400" indent="0">
              <a:buNone/>
              <a:defRPr>
                <a:solidFill>
                  <a:schemeClr val="accent3"/>
                </a:solidFill>
              </a:defRPr>
            </a:lvl3pPr>
            <a:lvl4pPr marL="1371600" indent="0">
              <a:buNone/>
              <a:defRPr>
                <a:solidFill>
                  <a:schemeClr val="accent3"/>
                </a:solidFill>
              </a:defRPr>
            </a:lvl4pPr>
            <a:lvl5pPr marL="1828800" indent="0">
              <a:buNone/>
              <a:defRPr>
                <a:solidFill>
                  <a:schemeClr val="accent3"/>
                </a:solidFill>
              </a:defRPr>
            </a:lvl5pPr>
          </a:lstStyle>
          <a:p>
            <a:pPr lvl="0"/>
            <a:r>
              <a:rPr lang="en-US" dirty="0"/>
              <a:t>Click to add quad title</a:t>
            </a:r>
          </a:p>
        </p:txBody>
      </p:sp>
      <p:sp>
        <p:nvSpPr>
          <p:cNvPr id="5" name="Date Placeholder 4"/>
          <p:cNvSpPr>
            <a:spLocks noGrp="1"/>
          </p:cNvSpPr>
          <p:nvPr>
            <p:ph type="dt" sz="half" idx="37"/>
          </p:nvPr>
        </p:nvSpPr>
        <p:spPr/>
        <p:txBody>
          <a:bodyPr/>
          <a:lstStyle/>
          <a:p>
            <a:fld id="{A721C061-60F4-4004-BE51-AF2C220AD8C8}" type="datetime1">
              <a:rPr lang="en-US" smtClean="0"/>
              <a:t>1/28/2021</a:t>
            </a:fld>
            <a:endParaRPr lang="en-US"/>
          </a:p>
        </p:txBody>
      </p:sp>
      <p:sp>
        <p:nvSpPr>
          <p:cNvPr id="7" name="Footer Placeholder 6"/>
          <p:cNvSpPr>
            <a:spLocks noGrp="1"/>
          </p:cNvSpPr>
          <p:nvPr>
            <p:ph type="ftr" sz="quarter" idx="38"/>
          </p:nvPr>
        </p:nvSpPr>
        <p:spPr/>
        <p:txBody>
          <a:bodyPr/>
          <a:lstStyle/>
          <a:p>
            <a:endParaRPr lang="en-US"/>
          </a:p>
        </p:txBody>
      </p:sp>
      <p:sp>
        <p:nvSpPr>
          <p:cNvPr id="9" name="Slide Number Placeholder 8"/>
          <p:cNvSpPr>
            <a:spLocks noGrp="1"/>
          </p:cNvSpPr>
          <p:nvPr>
            <p:ph type="sldNum" sz="quarter" idx="39"/>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1973644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d Bl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5FE6E-9429-46C2-81BE-A1B4211451B5}" type="datetime1">
              <a:rPr lang="en-US" smtClean="0"/>
              <a:t>1/28/2021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5B0261-FF7E-455C-B720-C707A3A2DB2E}" type="slidenum">
              <a:rPr lang="en-US" smtClean="0"/>
              <a:t>‹#›</a:t>
            </a:fld>
            <a:endParaRPr lang="en-US"/>
          </a:p>
        </p:txBody>
      </p:sp>
      <p:sp>
        <p:nvSpPr>
          <p:cNvPr id="8" name="Rectangle 7"/>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4358640"/>
            <a:ext cx="12192000" cy="2499360"/>
          </a:xfrm>
          <a:prstGeom prst="rect">
            <a:avLst/>
          </a:prstGeom>
          <a:gradFill>
            <a:gsLst>
              <a:gs pos="0">
                <a:schemeClr val="accent1">
                  <a:lumMod val="50000"/>
                  <a:alpha val="0"/>
                </a:schemeClr>
              </a:gs>
              <a:gs pos="100000">
                <a:schemeClr val="accent1">
                  <a:lumMod val="50000"/>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7" y="1332"/>
            <a:ext cx="12187256" cy="6855332"/>
          </a:xfrm>
          <a:prstGeom prst="rect">
            <a:avLst/>
          </a:prstGeom>
        </p:spPr>
      </p:pic>
      <p:sp>
        <p:nvSpPr>
          <p:cNvPr id="10" name="Rectangle 9"/>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163" y="1371600"/>
            <a:ext cx="5479673" cy="3584448"/>
          </a:xfrm>
          <a:prstGeom prst="rect">
            <a:avLst/>
          </a:prstGeom>
        </p:spPr>
      </p:pic>
    </p:spTree>
    <p:extLst>
      <p:ext uri="{BB962C8B-B14F-4D97-AF65-F5344CB8AC3E}">
        <p14:creationId xmlns:p14="http://schemas.microsoft.com/office/powerpoint/2010/main" val="66612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68FDEB1E-E2E3-415F-A4E9-733520DAF8FC}" type="datetime1">
              <a:rPr lang="en-US" smtClean="0"/>
              <a:t>1/28/2021</a:t>
            </a:fld>
            <a:endParaRPr lang="en-US"/>
          </a:p>
        </p:txBody>
      </p:sp>
      <p:sp>
        <p:nvSpPr>
          <p:cNvPr id="5" name="Footer Placeholder 4"/>
          <p:cNvSpPr>
            <a:spLocks noGrp="1"/>
          </p:cNvSpPr>
          <p:nvPr>
            <p:ph type="ftr" sz="quarter" idx="16"/>
          </p:nvPr>
        </p:nvSpPr>
        <p:spPr/>
        <p:txBody>
          <a:bodyPr/>
          <a:lstStyle/>
          <a:p>
            <a:endParaRPr lang="en-US"/>
          </a:p>
        </p:txBody>
      </p:sp>
      <p:sp>
        <p:nvSpPr>
          <p:cNvPr id="6" name="Slide Number Placeholder 5"/>
          <p:cNvSpPr>
            <a:spLocks noGrp="1"/>
          </p:cNvSpPr>
          <p:nvPr>
            <p:ph type="sldNum" sz="quarter" idx="17"/>
          </p:nvPr>
        </p:nvSpPr>
        <p:spPr/>
        <p:txBody>
          <a:bodyPr/>
          <a:lstStyle/>
          <a:p>
            <a:fld id="{125B0261-FF7E-455C-B720-C707A3A2DB2E}" type="slidenum">
              <a:rPr lang="en-US" smtClean="0"/>
              <a:t>‹#›</a:t>
            </a:fld>
            <a:endParaRPr lang="en-US"/>
          </a:p>
        </p:txBody>
      </p:sp>
      <p:sp>
        <p:nvSpPr>
          <p:cNvPr id="9" name="Rectangle 8"/>
          <p:cNvSpPr/>
          <p:nvPr/>
        </p:nvSpPr>
        <p:spPr>
          <a:xfrm>
            <a:off x="0" y="6291470"/>
            <a:ext cx="12192000" cy="566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sp>
        <p:nvSpPr>
          <p:cNvPr id="8" name="Picture Placeholder 7"/>
          <p:cNvSpPr>
            <a:spLocks noGrp="1"/>
          </p:cNvSpPr>
          <p:nvPr>
            <p:ph type="pic" sz="quarter" idx="14" hasCustomPrompt="1"/>
          </p:nvPr>
        </p:nvSpPr>
        <p:spPr>
          <a:xfrm>
            <a:off x="-2372" y="0"/>
            <a:ext cx="12194372" cy="3429000"/>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cxnSp>
        <p:nvCxnSpPr>
          <p:cNvPr id="16" name="Straight Connector 15"/>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75" y="3411128"/>
            <a:ext cx="3030109" cy="1982102"/>
          </a:xfrm>
          <a:prstGeom prst="rect">
            <a:avLst/>
          </a:prstGeom>
        </p:spPr>
      </p:pic>
    </p:spTree>
    <p:extLst>
      <p:ext uri="{BB962C8B-B14F-4D97-AF65-F5344CB8AC3E}">
        <p14:creationId xmlns:p14="http://schemas.microsoft.com/office/powerpoint/2010/main" val="3583369320"/>
      </p:ext>
    </p:extLst>
  </p:cSld>
  <p:clrMapOvr>
    <a:masterClrMapping/>
  </p:clrMapOvr>
  <p:extLst mod="1">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lide 1 Dark">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7DE033B5-3581-4636-BC2F-5EBD072F0D6E}" type="datetime1">
              <a:rPr lang="en-US" smtClean="0"/>
              <a:t>1/28/2021</a:t>
            </a:fld>
            <a:endParaRPr lang="en-US"/>
          </a:p>
        </p:txBody>
      </p:sp>
      <p:sp>
        <p:nvSpPr>
          <p:cNvPr id="5" name="Footer Placeholder 4"/>
          <p:cNvSpPr>
            <a:spLocks noGrp="1"/>
          </p:cNvSpPr>
          <p:nvPr>
            <p:ph type="ftr" sz="quarter" idx="15"/>
          </p:nvPr>
        </p:nvSpPr>
        <p:spPr/>
        <p:txBody>
          <a:bodyPr/>
          <a:lstStyle/>
          <a:p>
            <a:endParaRPr lang="en-US"/>
          </a:p>
        </p:txBody>
      </p:sp>
      <p:sp>
        <p:nvSpPr>
          <p:cNvPr id="6" name="Slide Number Placeholder 5"/>
          <p:cNvSpPr>
            <a:spLocks noGrp="1"/>
          </p:cNvSpPr>
          <p:nvPr>
            <p:ph type="sldNum" sz="quarter" idx="16"/>
          </p:nvPr>
        </p:nvSpPr>
        <p:spPr/>
        <p:txBody>
          <a:bodyPr/>
          <a:lstStyle/>
          <a:p>
            <a:fld id="{125B0261-FF7E-455C-B720-C707A3A2DB2E}" type="slidenum">
              <a:rPr lang="en-US" smtClean="0"/>
              <a:t>‹#›</a:t>
            </a:fld>
            <a:endParaRPr lang="en-US"/>
          </a:p>
        </p:txBody>
      </p:sp>
      <p:sp>
        <p:nvSpPr>
          <p:cNvPr id="2" name="Title 1"/>
          <p:cNvSpPr>
            <a:spLocks noGrp="1"/>
          </p:cNvSpPr>
          <p:nvPr>
            <p:ph type="ctrTitle" hasCustomPrompt="1"/>
          </p:nvPr>
        </p:nvSpPr>
        <p:spPr>
          <a:xfrm>
            <a:off x="685800" y="2325383"/>
            <a:ext cx="9144000" cy="1571115"/>
          </a:xfrm>
        </p:spPr>
        <p:txBody>
          <a:bodyPr anchor="b">
            <a:normAutofit/>
          </a:bodyPr>
          <a:lstStyle>
            <a:lvl1pPr algn="l">
              <a:defRPr sz="4000">
                <a:solidFill>
                  <a:schemeClr val="bg1"/>
                </a:solidFill>
              </a:defRPr>
            </a:lvl1pPr>
          </a:lstStyle>
          <a:p>
            <a:r>
              <a:rPr lang="en-US" dirty="0" smtClean="0"/>
              <a:t>Click to add title</a:t>
            </a:r>
            <a:endParaRPr lang="en-US" dirty="0"/>
          </a:p>
        </p:txBody>
      </p:sp>
      <p:sp>
        <p:nvSpPr>
          <p:cNvPr id="3" name="Subtitle 2"/>
          <p:cNvSpPr>
            <a:spLocks noGrp="1"/>
          </p:cNvSpPr>
          <p:nvPr>
            <p:ph type="subTitle" idx="1" hasCustomPrompt="1"/>
          </p:nvPr>
        </p:nvSpPr>
        <p:spPr>
          <a:xfrm>
            <a:off x="685800" y="4038600"/>
            <a:ext cx="9144000" cy="838200"/>
          </a:xfrm>
        </p:spPr>
        <p:txBody>
          <a:bodyPr lIns="0" tIns="0" rIns="0" bIns="0"/>
          <a:lstStyle>
            <a:lvl1pPr marL="0" indent="0" algn="l">
              <a:buNone/>
              <a:defRPr sz="2400" b="1">
                <a:solidFill>
                  <a:schemeClr val="accent2">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add subtitle </a:t>
            </a:r>
            <a:endParaRPr lang="en-US" dirty="0"/>
          </a:p>
        </p:txBody>
      </p:sp>
      <p:sp>
        <p:nvSpPr>
          <p:cNvPr id="12" name="Text Placeholder 11"/>
          <p:cNvSpPr>
            <a:spLocks noGrp="1"/>
          </p:cNvSpPr>
          <p:nvPr>
            <p:ph type="body" sz="quarter" idx="13" hasCustomPrompt="1"/>
          </p:nvPr>
        </p:nvSpPr>
        <p:spPr>
          <a:xfrm>
            <a:off x="685800" y="4876800"/>
            <a:ext cx="5410200" cy="1295400"/>
          </a:xfrm>
        </p:spPr>
        <p:txBody>
          <a:bodyPr lIns="0" tIns="0" rIns="0" bIns="0">
            <a:normAutofit/>
          </a:bodyPr>
          <a:lstStyle>
            <a:lvl1pPr marL="0" indent="0">
              <a:lnSpc>
                <a:spcPct val="100000"/>
              </a:lnSpc>
              <a:spcBef>
                <a:spcPts val="0"/>
              </a:spcBef>
              <a:buNone/>
              <a:defRPr sz="140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Name</a:t>
            </a:r>
            <a:br>
              <a:rPr lang="en-US" dirty="0" smtClean="0"/>
            </a:br>
            <a:r>
              <a:rPr lang="en-US" dirty="0" smtClean="0"/>
              <a:t>Title</a:t>
            </a:r>
            <a:br>
              <a:rPr lang="en-US" dirty="0" smtClean="0"/>
            </a:br>
            <a:r>
              <a:rPr lang="en-US" dirty="0" smtClean="0"/>
              <a:t>Contact information</a:t>
            </a:r>
          </a:p>
        </p:txBody>
      </p:sp>
    </p:spTree>
    <p:extLst>
      <p:ext uri="{BB962C8B-B14F-4D97-AF65-F5344CB8AC3E}">
        <p14:creationId xmlns:p14="http://schemas.microsoft.com/office/powerpoint/2010/main" val="4255106776"/>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smtClean="0"/>
              <a:t>Click to add title</a:t>
            </a:r>
            <a:endParaRPr lang="en-US" dirty="0"/>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11"/>
          <p:cNvSpPr>
            <a:spLocks noGrp="1"/>
          </p:cNvSpPr>
          <p:nvPr>
            <p:ph type="dt" sz="half" idx="14"/>
          </p:nvPr>
        </p:nvSpPr>
        <p:spPr/>
        <p:txBody>
          <a:bodyPr/>
          <a:lstStyle/>
          <a:p>
            <a:fld id="{BAB3C053-8324-47A3-86F9-A2B025C19F6D}" type="datetime1">
              <a:rPr lang="en-US" smtClean="0"/>
              <a:t>1/28/2021</a:t>
            </a:fld>
            <a:endParaRPr lang="en-US"/>
          </a:p>
        </p:txBody>
      </p:sp>
      <p:sp>
        <p:nvSpPr>
          <p:cNvPr id="14" name="Footer Placeholder 13"/>
          <p:cNvSpPr>
            <a:spLocks noGrp="1"/>
          </p:cNvSpPr>
          <p:nvPr>
            <p:ph type="ftr" sz="quarter" idx="15"/>
          </p:nvPr>
        </p:nvSpPr>
        <p:spPr/>
        <p:txBody>
          <a:bodyPr/>
          <a:lstStyle/>
          <a:p>
            <a:endParaRPr lang="en-US"/>
          </a:p>
        </p:txBody>
      </p:sp>
      <p:sp>
        <p:nvSpPr>
          <p:cNvPr id="15" name="Slide Number Placeholder 14"/>
          <p:cNvSpPr>
            <a:spLocks noGrp="1"/>
          </p:cNvSpPr>
          <p:nvPr>
            <p:ph type="sldNum" sz="quarter" idx="16"/>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377330496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smtClean="0"/>
              <a:t>Click to add title</a:t>
            </a:r>
            <a:endParaRPr lang="en-US" dirty="0"/>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11"/>
          <p:cNvSpPr>
            <a:spLocks noGrp="1"/>
          </p:cNvSpPr>
          <p:nvPr>
            <p:ph type="dt" sz="half" idx="14"/>
          </p:nvPr>
        </p:nvSpPr>
        <p:spPr/>
        <p:txBody>
          <a:bodyPr/>
          <a:lstStyle/>
          <a:p>
            <a:fld id="{62F1BBC0-B965-4A79-9A8F-26241E45BCE0}" type="datetime1">
              <a:rPr lang="en-US" smtClean="0"/>
              <a:t>1/28/2021</a:t>
            </a:fld>
            <a:endParaRPr lang="en-US"/>
          </a:p>
        </p:txBody>
      </p:sp>
      <p:sp>
        <p:nvSpPr>
          <p:cNvPr id="14" name="Footer Placeholder 13"/>
          <p:cNvSpPr>
            <a:spLocks noGrp="1"/>
          </p:cNvSpPr>
          <p:nvPr>
            <p:ph type="ftr" sz="quarter" idx="15"/>
          </p:nvPr>
        </p:nvSpPr>
        <p:spPr/>
        <p:txBody>
          <a:bodyPr/>
          <a:lstStyle/>
          <a:p>
            <a:endParaRPr lang="en-US"/>
          </a:p>
        </p:txBody>
      </p:sp>
      <p:sp>
        <p:nvSpPr>
          <p:cNvPr id="15" name="Slide Number Placeholder 14"/>
          <p:cNvSpPr>
            <a:spLocks noGrp="1"/>
          </p:cNvSpPr>
          <p:nvPr>
            <p:ph type="sldNum" sz="quarter" idx="16"/>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420381023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smtClean="0"/>
              <a:t>Click to add title</a:t>
            </a:r>
            <a:endParaRPr lang="en-US" dirty="0"/>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11"/>
          <p:cNvSpPr>
            <a:spLocks noGrp="1"/>
          </p:cNvSpPr>
          <p:nvPr>
            <p:ph type="dt" sz="half" idx="14"/>
          </p:nvPr>
        </p:nvSpPr>
        <p:spPr/>
        <p:txBody>
          <a:bodyPr/>
          <a:lstStyle/>
          <a:p>
            <a:fld id="{7E2A46B7-ECE3-4053-A004-108F06F78C99}" type="datetime1">
              <a:rPr lang="en-US" smtClean="0"/>
              <a:t>1/28/2021</a:t>
            </a:fld>
            <a:endParaRPr lang="en-US"/>
          </a:p>
        </p:txBody>
      </p:sp>
      <p:sp>
        <p:nvSpPr>
          <p:cNvPr id="14" name="Footer Placeholder 13"/>
          <p:cNvSpPr>
            <a:spLocks noGrp="1"/>
          </p:cNvSpPr>
          <p:nvPr>
            <p:ph type="ftr" sz="quarter" idx="15"/>
          </p:nvPr>
        </p:nvSpPr>
        <p:spPr/>
        <p:txBody>
          <a:bodyPr/>
          <a:lstStyle/>
          <a:p>
            <a:endParaRPr lang="en-US"/>
          </a:p>
        </p:txBody>
      </p:sp>
      <p:sp>
        <p:nvSpPr>
          <p:cNvPr id="15" name="Slide Number Placeholder 14"/>
          <p:cNvSpPr>
            <a:spLocks noGrp="1"/>
          </p:cNvSpPr>
          <p:nvPr>
            <p:ph type="sldNum" sz="quarter" idx="16"/>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390942507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smtClean="0"/>
              <a:t>Click to add title</a:t>
            </a:r>
            <a:endParaRPr lang="en-US" dirty="0"/>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11"/>
          <p:cNvSpPr>
            <a:spLocks noGrp="1"/>
          </p:cNvSpPr>
          <p:nvPr>
            <p:ph type="dt" sz="half" idx="14"/>
          </p:nvPr>
        </p:nvSpPr>
        <p:spPr/>
        <p:txBody>
          <a:bodyPr/>
          <a:lstStyle/>
          <a:p>
            <a:fld id="{F888DEEF-A2B0-4E98-8E78-C4954EC1EC5F}" type="datetime1">
              <a:rPr lang="en-US" smtClean="0"/>
              <a:t>1/28/2021</a:t>
            </a:fld>
            <a:endParaRPr lang="en-US"/>
          </a:p>
        </p:txBody>
      </p:sp>
      <p:sp>
        <p:nvSpPr>
          <p:cNvPr id="14" name="Footer Placeholder 13"/>
          <p:cNvSpPr>
            <a:spLocks noGrp="1"/>
          </p:cNvSpPr>
          <p:nvPr>
            <p:ph type="ftr" sz="quarter" idx="15"/>
          </p:nvPr>
        </p:nvSpPr>
        <p:spPr/>
        <p:txBody>
          <a:bodyPr/>
          <a:lstStyle/>
          <a:p>
            <a:endParaRPr lang="en-US"/>
          </a:p>
        </p:txBody>
      </p:sp>
      <p:sp>
        <p:nvSpPr>
          <p:cNvPr id="15" name="Slide Number Placeholder 14"/>
          <p:cNvSpPr>
            <a:spLocks noGrp="1"/>
          </p:cNvSpPr>
          <p:nvPr>
            <p:ph type="sldNum" sz="quarter" idx="16"/>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99005703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p:txBody>
          <a:bodyPr/>
          <a:lstStyle/>
          <a:p>
            <a:r>
              <a:rPr lang="en-US" dirty="0" smtClean="0"/>
              <a:t>Click to add title</a:t>
            </a:r>
            <a:endParaRPr lang="en-US" dirty="0"/>
          </a:p>
        </p:txBody>
      </p:sp>
      <p:sp>
        <p:nvSpPr>
          <p:cNvPr id="9" name="Content Placeholder 8"/>
          <p:cNvSpPr>
            <a:spLocks noGrp="1"/>
          </p:cNvSpPr>
          <p:nvPr>
            <p:ph sz="quarter" idx="13" hasCustomPrompt="1"/>
          </p:nvPr>
        </p:nvSpPr>
        <p:spPr>
          <a:xfrm>
            <a:off x="952500" y="1179514"/>
            <a:ext cx="10287000" cy="5030786"/>
          </a:xfrm>
        </p:spPr>
        <p:txBody>
          <a:bodyPr/>
          <a:lstStyle/>
          <a:p>
            <a:pPr lvl="0"/>
            <a:r>
              <a:rPr lang="en-US" dirty="0" smtClean="0"/>
              <a:t>Click to add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Date Placeholder 11"/>
          <p:cNvSpPr>
            <a:spLocks noGrp="1"/>
          </p:cNvSpPr>
          <p:nvPr>
            <p:ph type="dt" sz="half" idx="14"/>
          </p:nvPr>
        </p:nvSpPr>
        <p:spPr/>
        <p:txBody>
          <a:bodyPr/>
          <a:lstStyle/>
          <a:p>
            <a:fld id="{A46C565A-2D7C-44E4-BE25-87BF9C9FFA46}" type="datetime1">
              <a:rPr lang="en-US" smtClean="0"/>
              <a:t>1/28/2021</a:t>
            </a:fld>
            <a:endParaRPr lang="en-US"/>
          </a:p>
        </p:txBody>
      </p:sp>
      <p:sp>
        <p:nvSpPr>
          <p:cNvPr id="14" name="Footer Placeholder 13"/>
          <p:cNvSpPr>
            <a:spLocks noGrp="1"/>
          </p:cNvSpPr>
          <p:nvPr>
            <p:ph type="ftr" sz="quarter" idx="15"/>
          </p:nvPr>
        </p:nvSpPr>
        <p:spPr/>
        <p:txBody>
          <a:bodyPr/>
          <a:lstStyle/>
          <a:p>
            <a:endParaRPr lang="en-US"/>
          </a:p>
        </p:txBody>
      </p:sp>
      <p:sp>
        <p:nvSpPr>
          <p:cNvPr id="15" name="Slide Number Placeholder 14"/>
          <p:cNvSpPr>
            <a:spLocks noGrp="1"/>
          </p:cNvSpPr>
          <p:nvPr>
            <p:ph type="sldNum" sz="quarter" idx="16"/>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33244999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Black">
    <p:spTree>
      <p:nvGrpSpPr>
        <p:cNvPr id="1" name=""/>
        <p:cNvGrpSpPr/>
        <p:nvPr/>
      </p:nvGrpSpPr>
      <p:grpSpPr>
        <a:xfrm>
          <a:off x="0" y="0"/>
          <a:ext cx="0" cy="0"/>
          <a:chOff x="0" y="0"/>
          <a:chExt cx="0" cy="0"/>
        </a:xfrm>
      </p:grpSpPr>
      <p:sp>
        <p:nvSpPr>
          <p:cNvPr id="4" name="Date Placeholder 3"/>
          <p:cNvSpPr>
            <a:spLocks noGrp="1"/>
          </p:cNvSpPr>
          <p:nvPr>
            <p:ph type="dt" sz="half" idx="18"/>
          </p:nvPr>
        </p:nvSpPr>
        <p:spPr/>
        <p:txBody>
          <a:bodyPr/>
          <a:lstStyle/>
          <a:p>
            <a:fld id="{8D641734-D11E-41B2-96F8-090BF5E6B8BA}" type="datetime1">
              <a:rPr lang="en-US" smtClean="0"/>
              <a:t>1/28/2021</a:t>
            </a:fld>
            <a:endParaRPr lang="en-US"/>
          </a:p>
        </p:txBody>
      </p:sp>
      <p:sp>
        <p:nvSpPr>
          <p:cNvPr id="5" name="Footer Placeholder 4"/>
          <p:cNvSpPr>
            <a:spLocks noGrp="1"/>
          </p:cNvSpPr>
          <p:nvPr>
            <p:ph type="ftr" sz="quarter" idx="19"/>
          </p:nvPr>
        </p:nvSpPr>
        <p:spPr/>
        <p:txBody>
          <a:bodyPr/>
          <a:lstStyle/>
          <a:p>
            <a:endParaRPr lang="en-US"/>
          </a:p>
        </p:txBody>
      </p:sp>
      <p:sp>
        <p:nvSpPr>
          <p:cNvPr id="6" name="Slide Number Placeholder 5"/>
          <p:cNvSpPr>
            <a:spLocks noGrp="1"/>
          </p:cNvSpPr>
          <p:nvPr>
            <p:ph type="sldNum" sz="quarter" idx="20"/>
          </p:nvPr>
        </p:nvSpPr>
        <p:spPr/>
        <p:txBody>
          <a:bodyPr/>
          <a:lstStyle/>
          <a:p>
            <a:fld id="{125B0261-FF7E-455C-B720-C707A3A2DB2E}" type="slidenum">
              <a:rPr lang="en-US" smtClean="0"/>
              <a:t>‹#›</a:t>
            </a:fld>
            <a:endParaRPr lang="en-US"/>
          </a:p>
        </p:txBody>
      </p:sp>
      <p:sp>
        <p:nvSpPr>
          <p:cNvPr id="13" name="Rectangle 12"/>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 y="1332"/>
            <a:ext cx="12187256" cy="6855332"/>
          </a:xfrm>
          <a:prstGeom prst="rect">
            <a:avLst/>
          </a:prstGeom>
        </p:spPr>
      </p:pic>
      <p:sp>
        <p:nvSpPr>
          <p:cNvPr id="2" name="Title 1"/>
          <p:cNvSpPr>
            <a:spLocks noGrp="1"/>
          </p:cNvSpPr>
          <p:nvPr>
            <p:ph type="ctrTitle" hasCustomPrompt="1"/>
          </p:nvPr>
        </p:nvSpPr>
        <p:spPr>
          <a:xfrm>
            <a:off x="4267200" y="3886201"/>
            <a:ext cx="6972300" cy="609600"/>
          </a:xfrm>
        </p:spPr>
        <p:txBody>
          <a:bodyPr anchor="t">
            <a:normAutofit/>
          </a:bodyPr>
          <a:lstStyle>
            <a:lvl1pPr algn="l">
              <a:defRPr sz="4000"/>
            </a:lvl1pPr>
          </a:lstStyle>
          <a:p>
            <a:r>
              <a:rPr lang="en-US" dirty="0"/>
              <a:t>Click to add title</a:t>
            </a:r>
          </a:p>
        </p:txBody>
      </p:sp>
      <p:sp>
        <p:nvSpPr>
          <p:cNvPr id="3" name="Subtitle 2"/>
          <p:cNvSpPr>
            <a:spLocks noGrp="1"/>
          </p:cNvSpPr>
          <p:nvPr>
            <p:ph type="subTitle" idx="1" hasCustomPrompt="1"/>
          </p:nvPr>
        </p:nvSpPr>
        <p:spPr>
          <a:xfrm>
            <a:off x="4267200" y="4495800"/>
            <a:ext cx="6972300" cy="570163"/>
          </a:xfrm>
        </p:spPr>
        <p:txBody>
          <a:bodyPr lIns="0" tIns="0" rIns="0" bIns="0"/>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267200" y="5067300"/>
            <a:ext cx="4010128" cy="1104900"/>
          </a:xfrm>
        </p:spPr>
        <p:txBody>
          <a:bodyPr lIns="0" tIns="0" rIns="0" bIns="0">
            <a:normAutofit/>
          </a:bodyPr>
          <a:lstStyle>
            <a:lvl1pPr marL="0" indent="0">
              <a:spcBef>
                <a:spcPts val="0"/>
              </a:spcBef>
              <a:buNone/>
              <a:defRPr sz="14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5475" y="3411128"/>
            <a:ext cx="3030109" cy="1982102"/>
          </a:xfrm>
          <a:prstGeom prst="rect">
            <a:avLst/>
          </a:prstGeom>
        </p:spPr>
      </p:pic>
      <p:cxnSp>
        <p:nvCxnSpPr>
          <p:cNvPr id="18" name="Straight Connector 17"/>
          <p:cNvCxnSpPr/>
          <p:nvPr/>
        </p:nvCxnSpPr>
        <p:spPr>
          <a:xfrm>
            <a:off x="3778686" y="3886200"/>
            <a:ext cx="0" cy="228600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 name="Picture Placeholder 7"/>
          <p:cNvSpPr>
            <a:spLocks noGrp="1"/>
          </p:cNvSpPr>
          <p:nvPr>
            <p:ph type="pic" sz="quarter" idx="15" hasCustomPrompt="1"/>
          </p:nvPr>
        </p:nvSpPr>
        <p:spPr>
          <a:xfrm>
            <a:off x="-2370" y="0"/>
            <a:ext cx="4063997"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5" name="Picture Placeholder 7"/>
          <p:cNvSpPr>
            <a:spLocks noGrp="1"/>
          </p:cNvSpPr>
          <p:nvPr>
            <p:ph type="pic" sz="quarter" idx="16" hasCustomPrompt="1"/>
          </p:nvPr>
        </p:nvSpPr>
        <p:spPr>
          <a:xfrm>
            <a:off x="4061628" y="0"/>
            <a:ext cx="406399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
        <p:nvSpPr>
          <p:cNvPr id="26" name="Picture Placeholder 7"/>
          <p:cNvSpPr>
            <a:spLocks noGrp="1"/>
          </p:cNvSpPr>
          <p:nvPr>
            <p:ph type="pic" sz="quarter" idx="17" hasCustomPrompt="1"/>
          </p:nvPr>
        </p:nvSpPr>
        <p:spPr>
          <a:xfrm>
            <a:off x="8125625" y="0"/>
            <a:ext cx="4066376" cy="3440287"/>
          </a:xfrm>
          <a:solidFill>
            <a:schemeClr val="tx2"/>
          </a:solidFill>
          <a:ln>
            <a:noFill/>
          </a:ln>
        </p:spPr>
        <p:txBody>
          <a:bodyPr anchor="ctr"/>
          <a:lstStyle>
            <a:lvl1pPr marL="0" indent="0" algn="ctr">
              <a:buNone/>
              <a:defRPr baseline="0">
                <a:solidFill>
                  <a:schemeClr val="tx2">
                    <a:lumMod val="60000"/>
                    <a:lumOff val="40000"/>
                  </a:schemeClr>
                </a:solidFill>
              </a:defRPr>
            </a:lvl1pPr>
          </a:lstStyle>
          <a:p>
            <a:r>
              <a:rPr lang="en-US" dirty="0"/>
              <a:t>Click to add image</a:t>
            </a:r>
          </a:p>
        </p:txBody>
      </p:sp>
    </p:spTree>
    <p:extLst>
      <p:ext uri="{BB962C8B-B14F-4D97-AF65-F5344CB8AC3E}">
        <p14:creationId xmlns:p14="http://schemas.microsoft.com/office/powerpoint/2010/main" val="1794223942"/>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Black">
    <p:spTree>
      <p:nvGrpSpPr>
        <p:cNvPr id="1" name=""/>
        <p:cNvGrpSpPr/>
        <p:nvPr/>
      </p:nvGrpSpPr>
      <p:grpSpPr>
        <a:xfrm>
          <a:off x="0" y="0"/>
          <a:ext cx="0" cy="0"/>
          <a:chOff x="0" y="0"/>
          <a:chExt cx="0" cy="0"/>
        </a:xfrm>
      </p:grpSpPr>
      <p:sp>
        <p:nvSpPr>
          <p:cNvPr id="4" name="Date Placeholder 3"/>
          <p:cNvSpPr>
            <a:spLocks noGrp="1"/>
          </p:cNvSpPr>
          <p:nvPr>
            <p:ph type="dt" sz="half" idx="15"/>
          </p:nvPr>
        </p:nvSpPr>
        <p:spPr/>
        <p:txBody>
          <a:bodyPr/>
          <a:lstStyle/>
          <a:p>
            <a:fld id="{03E158CF-93A5-4F09-8F9E-8AFF5DBF0CFD}" type="datetime1">
              <a:rPr lang="en-US" smtClean="0"/>
              <a:t>1/28/2021</a:t>
            </a:fld>
            <a:endParaRPr lang="en-US"/>
          </a:p>
        </p:txBody>
      </p:sp>
      <p:sp>
        <p:nvSpPr>
          <p:cNvPr id="5" name="Footer Placeholder 4"/>
          <p:cNvSpPr>
            <a:spLocks noGrp="1"/>
          </p:cNvSpPr>
          <p:nvPr>
            <p:ph type="ftr" sz="quarter" idx="16"/>
          </p:nvPr>
        </p:nvSpPr>
        <p:spPr/>
        <p:txBody>
          <a:bodyPr/>
          <a:lstStyle/>
          <a:p>
            <a:endParaRPr lang="en-US"/>
          </a:p>
        </p:txBody>
      </p:sp>
      <p:sp>
        <p:nvSpPr>
          <p:cNvPr id="6" name="Slide Number Placeholder 5"/>
          <p:cNvSpPr>
            <a:spLocks noGrp="1"/>
          </p:cNvSpPr>
          <p:nvPr>
            <p:ph type="sldNum" sz="quarter" idx="17"/>
          </p:nvPr>
        </p:nvSpPr>
        <p:spPr/>
        <p:txBody>
          <a:bodyPr/>
          <a:lstStyle/>
          <a:p>
            <a:fld id="{125B0261-FF7E-455C-B720-C707A3A2DB2E}" type="slidenum">
              <a:rPr lang="en-US" smtClean="0"/>
              <a:t>‹#›</a:t>
            </a:fld>
            <a:endParaRPr lang="en-US"/>
          </a:p>
        </p:txBody>
      </p:sp>
      <p:sp>
        <p:nvSpPr>
          <p:cNvPr id="9" name="Rectangle 8"/>
          <p:cNvSpPr/>
          <p:nvPr/>
        </p:nvSpPr>
        <p:spPr>
          <a:xfrm>
            <a:off x="0" y="6291470"/>
            <a:ext cx="12192000" cy="5665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 y="1332"/>
            <a:ext cx="12187256" cy="6855332"/>
          </a:xfrm>
          <a:prstGeom prst="rect">
            <a:avLst/>
          </a:prstGeom>
          <a:effectLst/>
        </p:spPr>
      </p:pic>
      <p:sp>
        <p:nvSpPr>
          <p:cNvPr id="13" name="Rectangle 12"/>
          <p:cNvSpPr/>
          <p:nvPr/>
        </p:nvSpPr>
        <p:spPr>
          <a:xfrm rot="10800000">
            <a:off x="0" y="4358639"/>
            <a:ext cx="12192000" cy="2499359"/>
          </a:xfrm>
          <a:prstGeom prst="rect">
            <a:avLst/>
          </a:prstGeom>
          <a:gradFill>
            <a:gsLst>
              <a:gs pos="0">
                <a:srgbClr val="000000">
                  <a:alpha val="40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191000" y="1028700"/>
            <a:ext cx="6819900" cy="1485900"/>
          </a:xfrm>
        </p:spPr>
        <p:txBody>
          <a:bodyPr anchor="t">
            <a:normAutofit/>
          </a:bodyPr>
          <a:lstStyle>
            <a:lvl1pPr algn="l">
              <a:defRPr sz="3200">
                <a:solidFill>
                  <a:schemeClr val="bg1"/>
                </a:solidFill>
              </a:defRPr>
            </a:lvl1pPr>
          </a:lstStyle>
          <a:p>
            <a:r>
              <a:rPr lang="en-US" dirty="0"/>
              <a:t>Click to add title </a:t>
            </a:r>
            <a:br>
              <a:rPr lang="en-US" dirty="0"/>
            </a:br>
            <a:r>
              <a:rPr lang="en-US" dirty="0"/>
              <a:t>(recommended for titles that </a:t>
            </a:r>
            <a:br>
              <a:rPr lang="en-US" dirty="0"/>
            </a:br>
            <a:r>
              <a:rPr lang="en-US" dirty="0"/>
              <a:t>are 2-3 lines long)</a:t>
            </a:r>
          </a:p>
        </p:txBody>
      </p:sp>
      <p:sp>
        <p:nvSpPr>
          <p:cNvPr id="3" name="Subtitle 2"/>
          <p:cNvSpPr>
            <a:spLocks noGrp="1"/>
          </p:cNvSpPr>
          <p:nvPr>
            <p:ph type="subTitle" idx="1" hasCustomPrompt="1"/>
          </p:nvPr>
        </p:nvSpPr>
        <p:spPr>
          <a:xfrm>
            <a:off x="4191001" y="2514600"/>
            <a:ext cx="6819900" cy="341566"/>
          </a:xfrm>
        </p:spPr>
        <p:txBody>
          <a:bodyPr lIns="0" tIns="0" rIns="0" bIns="0">
            <a:normAutofit/>
          </a:bodyPr>
          <a:lstStyle>
            <a:lvl1pPr marL="0" indent="0" algn="l">
              <a:buNone/>
              <a:defRPr sz="16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2" name="Text Placeholder 11"/>
          <p:cNvSpPr>
            <a:spLocks noGrp="1"/>
          </p:cNvSpPr>
          <p:nvPr>
            <p:ph type="body" sz="quarter" idx="13" hasCustomPrompt="1"/>
          </p:nvPr>
        </p:nvSpPr>
        <p:spPr>
          <a:xfrm>
            <a:off x="4191000" y="2857501"/>
            <a:ext cx="6819900" cy="775386"/>
          </a:xfrm>
        </p:spPr>
        <p:txBody>
          <a:bodyPr lIns="0" tIns="0" rIns="0" bIns="0">
            <a:normAutofit/>
          </a:bodyPr>
          <a:lstStyle>
            <a:lvl1pPr marL="0" indent="0">
              <a:spcBef>
                <a:spcPts val="0"/>
              </a:spcBef>
              <a:buNone/>
              <a:defRPr sz="1200">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br>
              <a:rPr lang="en-US" dirty="0"/>
            </a:br>
            <a:r>
              <a:rPr lang="en-US" dirty="0"/>
              <a:t>Title</a:t>
            </a:r>
            <a:br>
              <a:rPr lang="en-US" dirty="0"/>
            </a:br>
            <a:r>
              <a:rPr lang="en-US" dirty="0"/>
              <a:t>Contact information</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338" y="532082"/>
            <a:ext cx="3271029" cy="2139696"/>
          </a:xfrm>
          <a:prstGeom prst="rect">
            <a:avLst/>
          </a:prstGeom>
        </p:spPr>
      </p:pic>
      <p:cxnSp>
        <p:nvCxnSpPr>
          <p:cNvPr id="8" name="Straight Connector 7"/>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4" hasCustomPrompt="1"/>
          </p:nvPr>
        </p:nvSpPr>
        <p:spPr>
          <a:xfrm>
            <a:off x="4191000" y="3976707"/>
            <a:ext cx="6819900" cy="2195494"/>
          </a:xfrm>
        </p:spPr>
        <p:txBody>
          <a:bodyPr lIns="0" tIns="0" rIns="0" bIns="0">
            <a:normAutofit/>
          </a:bodyPr>
          <a:lstStyle>
            <a:lvl1pPr marL="0" indent="0">
              <a:spcBef>
                <a:spcPts val="200"/>
              </a:spcBef>
              <a:buNone/>
              <a:defRPr sz="10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a:effectLst/>
                <a:latin typeface="Helvetica" charset="0"/>
              </a:rPr>
              <a:t>Click to add classification text</a:t>
            </a:r>
          </a:p>
        </p:txBody>
      </p:sp>
      <p:cxnSp>
        <p:nvCxnSpPr>
          <p:cNvPr id="20" name="Straight Connector 19"/>
          <p:cNvCxnSpPr/>
          <p:nvPr/>
        </p:nvCxnSpPr>
        <p:spPr>
          <a:xfrm>
            <a:off x="4191000" y="3855309"/>
            <a:ext cx="68199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191000" y="3855309"/>
            <a:ext cx="68199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82518" y="2541694"/>
            <a:ext cx="2210142" cy="497572"/>
          </a:xfrm>
          <a:prstGeom prst="rect">
            <a:avLst/>
          </a:prstGeom>
          <a:noFill/>
          <a:ln w="19050">
            <a:noFill/>
          </a:ln>
        </p:spPr>
        <p:txBody>
          <a:bodyPr wrap="square" rtlCol="0">
            <a:spAutoFit/>
          </a:bodyPr>
          <a:lstStyle/>
          <a:p>
            <a:pPr marL="0" marR="0" indent="0" algn="ctr" defTabSz="914400" rtl="0" eaLnBrk="1" fontAlgn="auto" latinLnBrk="0" hangingPunct="1">
              <a:lnSpc>
                <a:spcPts val="1600"/>
              </a:lnSpc>
              <a:spcBef>
                <a:spcPts val="0"/>
              </a:spcBef>
              <a:spcAft>
                <a:spcPts val="0"/>
              </a:spcAft>
              <a:buClrTx/>
              <a:buSzTx/>
              <a:buFontTx/>
              <a:buNone/>
              <a:tabLst/>
              <a:defRPr/>
            </a:pPr>
            <a:r>
              <a:rPr lang="en-US" sz="1200" dirty="0">
                <a:solidFill>
                  <a:schemeClr val="bg1"/>
                </a:solidFill>
                <a:latin typeface="+mn-lt"/>
                <a:ea typeface="Myriad Pro" charset="0"/>
                <a:cs typeface="Myriad Pro" charset="0"/>
              </a:rPr>
              <a:t>11100 Johns Hopkins Road </a:t>
            </a:r>
            <a:br>
              <a:rPr lang="en-US" sz="1200" dirty="0">
                <a:solidFill>
                  <a:schemeClr val="bg1"/>
                </a:solidFill>
                <a:latin typeface="+mn-lt"/>
                <a:ea typeface="Myriad Pro" charset="0"/>
                <a:cs typeface="Myriad Pro" charset="0"/>
              </a:rPr>
            </a:br>
            <a:r>
              <a:rPr lang="en-US" sz="1200" dirty="0">
                <a:solidFill>
                  <a:schemeClr val="bg1"/>
                </a:solidFill>
                <a:latin typeface="+mn-lt"/>
                <a:ea typeface="Myriad Pro" charset="0"/>
                <a:cs typeface="Myriad Pro" charset="0"/>
              </a:rPr>
              <a:t>Laurel, MD 20723-6099</a:t>
            </a:r>
          </a:p>
        </p:txBody>
      </p:sp>
      <p:cxnSp>
        <p:nvCxnSpPr>
          <p:cNvPr id="19" name="Straight Connector 18"/>
          <p:cNvCxnSpPr/>
          <p:nvPr/>
        </p:nvCxnSpPr>
        <p:spPr>
          <a:xfrm>
            <a:off x="1082518" y="2387995"/>
            <a:ext cx="2210142"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8404825"/>
      </p:ext>
    </p:extLst>
  </p:cSld>
  <p:clrMapOvr>
    <a:masterClrMapping/>
  </p:clrMapOvr>
  <p:extLst mod="1">
    <p:ext uri="{DCECCB84-F9BA-43D5-87BE-67443E8EF086}">
      <p15:sldGuideLst xmlns:p15="http://schemas.microsoft.com/office/powerpoint/2012/main">
        <p15:guide id="5" pos="693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a:t>
            </a:r>
          </a:p>
        </p:txBody>
      </p:sp>
      <p:sp>
        <p:nvSpPr>
          <p:cNvPr id="3" name="Content Placeholder 2"/>
          <p:cNvSpPr>
            <a:spLocks noGrp="1"/>
          </p:cNvSpPr>
          <p:nvPr>
            <p:ph idx="1" hasCustomPrompt="1"/>
          </p:nvPr>
        </p:nvSpPr>
        <p:spPr>
          <a:xfrm>
            <a:off x="952500" y="1185863"/>
            <a:ext cx="10287000" cy="4986338"/>
          </a:xfrm>
        </p:spPr>
        <p:txBody>
          <a:bodyPr lIns="0" tIns="0" rIns="0"/>
          <a:lstStyle>
            <a:lvl1pPr>
              <a:defRPr sz="2000"/>
            </a:lvl1pPr>
            <a:lvl2pPr>
              <a:defRPr sz="1600"/>
            </a:lvl2pPr>
            <a:lvl3pPr>
              <a:defRPr sz="1600"/>
            </a:lvl3pPr>
            <a:lvl4pPr>
              <a:defRPr sz="1600"/>
            </a:lvl4pPr>
            <a:lvl5pPr>
              <a:defRPr sz="16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B7F66EC-96D7-450F-ABF7-CD74662CA8DC}" type="datetime1">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lvl1pPr>
          </a:lstStyle>
          <a:p>
            <a:fld id="{93BC87E0-A5DC-42F0-B169-FD1E3E2E8366}" type="slidenum">
              <a:rPr lang="en-US" smtClean="0"/>
              <a:pPr/>
              <a:t>‹#›</a:t>
            </a:fld>
            <a:endParaRPr lang="en-US" dirty="0"/>
          </a:p>
        </p:txBody>
      </p:sp>
    </p:spTree>
    <p:extLst>
      <p:ext uri="{BB962C8B-B14F-4D97-AF65-F5344CB8AC3E}">
        <p14:creationId xmlns:p14="http://schemas.microsoft.com/office/powerpoint/2010/main" val="2415463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3" name="Content Placeholder 2"/>
          <p:cNvSpPr>
            <a:spLocks noGrp="1"/>
          </p:cNvSpPr>
          <p:nvPr>
            <p:ph idx="1" hasCustomPrompt="1"/>
          </p:nvPr>
        </p:nvSpPr>
        <p:spPr>
          <a:xfrm>
            <a:off x="952500" y="1485900"/>
            <a:ext cx="10287000" cy="4686301"/>
          </a:xfrm>
        </p:spPr>
        <p:txBody>
          <a:body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3"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
        <p:nvSpPr>
          <p:cNvPr id="4" name="Date Placeholder 3"/>
          <p:cNvSpPr>
            <a:spLocks noGrp="1"/>
          </p:cNvSpPr>
          <p:nvPr>
            <p:ph type="dt" sz="half" idx="14"/>
          </p:nvPr>
        </p:nvSpPr>
        <p:spPr/>
        <p:txBody>
          <a:bodyPr/>
          <a:lstStyle/>
          <a:p>
            <a:fld id="{94E287FD-6292-484A-ACDA-1BEC0292CB0A}" type="datetime1">
              <a:rPr lang="en-US" smtClean="0"/>
              <a:t>1/28/2021</a:t>
            </a:fld>
            <a:endParaRPr lang="en-US"/>
          </a:p>
        </p:txBody>
      </p:sp>
      <p:sp>
        <p:nvSpPr>
          <p:cNvPr id="5" name="Footer Placeholder 4"/>
          <p:cNvSpPr>
            <a:spLocks noGrp="1"/>
          </p:cNvSpPr>
          <p:nvPr>
            <p:ph type="ftr" sz="quarter" idx="15"/>
          </p:nvPr>
        </p:nvSpPr>
        <p:spPr/>
        <p:txBody>
          <a:bodyPr/>
          <a:lstStyle/>
          <a:p>
            <a:endParaRPr lang="en-US"/>
          </a:p>
        </p:txBody>
      </p:sp>
      <p:sp>
        <p:nvSpPr>
          <p:cNvPr id="6" name="Slide Number Placeholder 5"/>
          <p:cNvSpPr>
            <a:spLocks noGrp="1"/>
          </p:cNvSpPr>
          <p:nvPr>
            <p:ph type="sldNum" sz="quarter" idx="16"/>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3043584162"/>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title </a:t>
            </a:r>
          </a:p>
        </p:txBody>
      </p:sp>
      <p:sp>
        <p:nvSpPr>
          <p:cNvPr id="3" name="Content Placeholder 2"/>
          <p:cNvSpPr>
            <a:spLocks noGrp="1"/>
          </p:cNvSpPr>
          <p:nvPr>
            <p:ph idx="1" hasCustomPrompt="1"/>
          </p:nvPr>
        </p:nvSpPr>
        <p:spPr>
          <a:xfrm>
            <a:off x="952500" y="1185864"/>
            <a:ext cx="4952999"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185864"/>
            <a:ext cx="4953000" cy="4171494"/>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EEBC5A41-2D21-4072-A7C1-3B400B0365E5}" type="datetime1">
              <a:rPr lang="en-US" smtClean="0"/>
              <a:t>1/28/2021</a:t>
            </a:fld>
            <a:endParaRPr lang="en-US"/>
          </a:p>
        </p:txBody>
      </p:sp>
      <p:sp>
        <p:nvSpPr>
          <p:cNvPr id="8" name="Footer Placeholder 7"/>
          <p:cNvSpPr>
            <a:spLocks noGrp="1"/>
          </p:cNvSpPr>
          <p:nvPr>
            <p:ph type="ftr" sz="quarter" idx="16"/>
          </p:nvPr>
        </p:nvSpPr>
        <p:spPr/>
        <p:txBody>
          <a:bodyPr/>
          <a:lstStyle/>
          <a:p>
            <a:endParaRPr lang="en-US"/>
          </a:p>
        </p:txBody>
      </p:sp>
      <p:sp>
        <p:nvSpPr>
          <p:cNvPr id="9" name="Slide Number Placeholder 8"/>
          <p:cNvSpPr>
            <a:spLocks noGrp="1"/>
          </p:cNvSpPr>
          <p:nvPr>
            <p:ph type="sldNum" sz="quarter" idx="17"/>
          </p:nvPr>
        </p:nvSpPr>
        <p:spPr/>
        <p:txBody>
          <a:bodyPr/>
          <a:lstStyle/>
          <a:p>
            <a:fld id="{125B0261-FF7E-455C-B720-C707A3A2DB2E}" type="slidenum">
              <a:rPr lang="en-US" smtClean="0"/>
              <a:t>‹#›</a:t>
            </a:fld>
            <a:endParaRPr lang="en-US"/>
          </a:p>
        </p:txBody>
      </p:sp>
    </p:spTree>
    <p:extLst>
      <p:ext uri="{BB962C8B-B14F-4D97-AF65-F5344CB8AC3E}">
        <p14:creationId xmlns:p14="http://schemas.microsoft.com/office/powerpoint/2010/main" val="163222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3" presetClass="emph" presetSubtype="2" fill="hold" nodeType="clickEffect">
                  <p:stCondLst>
                    <p:cond delay="0"/>
                  </p:stCondLst>
                  <p:childTnLst>
                    <p:animClr clrSpc="rgb" dir="cw">
                      <p:cBhvr override="childStyle">
                        <p:cTn dur="2000" fill="hold"/>
                        <p:tgtEl>
                          <p:spTgt spid="13"/>
                        </p:tgtEl>
                        <p:attrNameLst>
                          <p:attrName>style.color</p:attrName>
                        </p:attrNameLst>
                      </p:cBhvr>
                      <p:to>
                        <a:schemeClr val="accent2"/>
                      </p:to>
                    </p:animClr>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Column, Subtit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952500" y="1485900"/>
            <a:ext cx="4952999"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4" hasCustomPrompt="1"/>
          </p:nvPr>
        </p:nvSpPr>
        <p:spPr>
          <a:xfrm>
            <a:off x="952501" y="5486400"/>
            <a:ext cx="10286999" cy="685800"/>
          </a:xfrm>
          <a:solidFill>
            <a:schemeClr val="accent2"/>
          </a:solidFill>
          <a:ln w="19050">
            <a:noFill/>
          </a:ln>
        </p:spPr>
        <p:txBody>
          <a:bodyPr anchor="ctr">
            <a:noAutofit/>
          </a:bodyPr>
          <a:lstStyle>
            <a:lvl1pPr marL="0" indent="0" algn="ctr">
              <a:buNone/>
              <a:defRPr sz="1800" b="1">
                <a:solidFill>
                  <a:schemeClr val="bg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stStyle>
          <a:p>
            <a:pPr lvl="0"/>
            <a:r>
              <a:rPr lang="en-US" dirty="0"/>
              <a:t>Click to add callout text</a:t>
            </a:r>
          </a:p>
        </p:txBody>
      </p:sp>
      <p:sp>
        <p:nvSpPr>
          <p:cNvPr id="11" name="Content Placeholder 2"/>
          <p:cNvSpPr>
            <a:spLocks noGrp="1"/>
          </p:cNvSpPr>
          <p:nvPr>
            <p:ph idx="13" hasCustomPrompt="1"/>
          </p:nvPr>
        </p:nvSpPr>
        <p:spPr>
          <a:xfrm>
            <a:off x="6286500" y="1485900"/>
            <a:ext cx="4953000" cy="3871457"/>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5"/>
          </p:nvPr>
        </p:nvSpPr>
        <p:spPr/>
        <p:txBody>
          <a:bodyPr/>
          <a:lstStyle/>
          <a:p>
            <a:fld id="{73FC08AB-D970-4830-ABC5-D8A8F7A6DC10}" type="datetime1">
              <a:rPr lang="en-US" smtClean="0"/>
              <a:t>1/28/2021</a:t>
            </a:fld>
            <a:endParaRPr lang="en-US"/>
          </a:p>
        </p:txBody>
      </p:sp>
      <p:sp>
        <p:nvSpPr>
          <p:cNvPr id="8" name="Footer Placeholder 7"/>
          <p:cNvSpPr>
            <a:spLocks noGrp="1"/>
          </p:cNvSpPr>
          <p:nvPr>
            <p:ph type="ftr" sz="quarter" idx="16"/>
          </p:nvPr>
        </p:nvSpPr>
        <p:spPr/>
        <p:txBody>
          <a:bodyPr/>
          <a:lstStyle/>
          <a:p>
            <a:endParaRPr lang="en-US"/>
          </a:p>
        </p:txBody>
      </p:sp>
      <p:sp>
        <p:nvSpPr>
          <p:cNvPr id="9" name="Slide Number Placeholder 8"/>
          <p:cNvSpPr>
            <a:spLocks noGrp="1"/>
          </p:cNvSpPr>
          <p:nvPr>
            <p:ph type="sldNum" sz="quarter" idx="17"/>
          </p:nvPr>
        </p:nvSpPr>
        <p:spPr/>
        <p:txBody>
          <a:bodyPr/>
          <a:lstStyle/>
          <a:p>
            <a:fld id="{125B0261-FF7E-455C-B720-C707A3A2DB2E}" type="slidenum">
              <a:rPr lang="en-US" smtClean="0"/>
              <a:t>‹#›</a:t>
            </a:fld>
            <a:endParaRPr lang="en-US"/>
          </a:p>
        </p:txBody>
      </p:sp>
      <p:sp>
        <p:nvSpPr>
          <p:cNvPr id="10" name="Title 1"/>
          <p:cNvSpPr>
            <a:spLocks noGrp="1"/>
          </p:cNvSpPr>
          <p:nvPr>
            <p:ph type="title" hasCustomPrompt="1"/>
          </p:nvPr>
        </p:nvSpPr>
        <p:spPr>
          <a:xfrm>
            <a:off x="457200" y="419100"/>
            <a:ext cx="11277600" cy="338328"/>
          </a:xfrm>
        </p:spPr>
        <p:txBody>
          <a:bodyPr>
            <a:noAutofit/>
          </a:bodyPr>
          <a:lstStyle>
            <a:lvl1pPr>
              <a:defRPr sz="2800"/>
            </a:lvl1pPr>
          </a:lstStyle>
          <a:p>
            <a:r>
              <a:rPr lang="en-US" dirty="0"/>
              <a:t>Click to add title</a:t>
            </a:r>
          </a:p>
        </p:txBody>
      </p:sp>
      <p:sp>
        <p:nvSpPr>
          <p:cNvPr id="12" name="Text Placeholder 8"/>
          <p:cNvSpPr>
            <a:spLocks noGrp="1"/>
          </p:cNvSpPr>
          <p:nvPr>
            <p:ph type="body" sz="quarter" idx="18" hasCustomPrompt="1"/>
          </p:nvPr>
        </p:nvSpPr>
        <p:spPr>
          <a:xfrm>
            <a:off x="457200" y="798576"/>
            <a:ext cx="11277600" cy="382524"/>
          </a:xfrm>
        </p:spPr>
        <p:txBody>
          <a:bodyPr>
            <a:normAutofit/>
          </a:bodyPr>
          <a:lstStyle>
            <a:lvl1pPr marL="0" indent="0">
              <a:buNone/>
              <a:defRPr sz="2000" baseline="0">
                <a:solidFill>
                  <a:schemeClr val="accent2"/>
                </a:solidFill>
              </a:defRPr>
            </a:lvl1pPr>
          </a:lstStyle>
          <a:p>
            <a:r>
              <a:rPr lang="en-US" sz="2000" b="0" dirty="0"/>
              <a:t>Click to add subtitle</a:t>
            </a:r>
            <a:endParaRPr lang="en-US" sz="1600" b="0" dirty="0"/>
          </a:p>
        </p:txBody>
      </p:sp>
    </p:spTree>
    <p:extLst>
      <p:ext uri="{BB962C8B-B14F-4D97-AF65-F5344CB8AC3E}">
        <p14:creationId xmlns:p14="http://schemas.microsoft.com/office/powerpoint/2010/main" val="373157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tmplLst>
          <p:tmpl lvl="1">
            <p:tnLst>
              <p:par>
                <p:cTn presetID="3" presetClass="emph" presetSubtype="2" fill="hold" nodeType="clickEffect">
                  <p:stCondLst>
                    <p:cond delay="0"/>
                  </p:stCondLst>
                  <p:childTnLst>
                    <p:animClr clrSpc="rgb" dir="cw">
                      <p:cBhvr override="childStyle">
                        <p:cTn dur="2000" fill="hold"/>
                        <p:tgtEl>
                          <p:spTgt spid="13"/>
                        </p:tgtEl>
                        <p:attrNameLst>
                          <p:attrName>style.color</p:attrName>
                        </p:attrNameLst>
                      </p:cBhvr>
                      <p:to>
                        <a:schemeClr val="accent2"/>
                      </p:to>
                    </p:animClr>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6500488"/>
            <a:ext cx="12192000" cy="3566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419100"/>
            <a:ext cx="11277600" cy="762000"/>
          </a:xfrm>
          <a:prstGeom prst="rect">
            <a:avLst/>
          </a:prstGeom>
        </p:spPr>
        <p:txBody>
          <a:bodyPr vert="horz" lIns="0" tIns="0" rIns="0" bIns="0" rtlCol="0" anchor="t" anchorCtr="0">
            <a:normAutofit/>
          </a:bodyPr>
          <a:lstStyle/>
          <a:p>
            <a:r>
              <a:rPr lang="en-US" dirty="0"/>
              <a:t>Click to add title</a:t>
            </a:r>
          </a:p>
        </p:txBody>
      </p:sp>
      <p:sp>
        <p:nvSpPr>
          <p:cNvPr id="3" name="Text Placeholder 2"/>
          <p:cNvSpPr>
            <a:spLocks noGrp="1"/>
          </p:cNvSpPr>
          <p:nvPr>
            <p:ph type="body" idx="1"/>
          </p:nvPr>
        </p:nvSpPr>
        <p:spPr>
          <a:xfrm>
            <a:off x="952500" y="1181100"/>
            <a:ext cx="10287000" cy="4991099"/>
          </a:xfrm>
          <a:prstGeom prst="rect">
            <a:avLst/>
          </a:prstGeom>
        </p:spPr>
        <p:txBody>
          <a:bodyPr vert="horz" lIns="0" tIns="0" rIns="0" bIns="0" rtlCol="0">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000" b="0" i="0" u="none" strike="noStrike" kern="1200" cap="none" spc="0" normalizeH="0" baseline="0" noProof="0" dirty="0">
                <a:ln>
                  <a:noFill/>
                </a:ln>
                <a:solidFill>
                  <a:srgbClr val="FFFFFF"/>
                </a:solidFill>
                <a:effectLst/>
                <a:uLnTx/>
                <a:uFillTx/>
                <a:latin typeface="+mn-lt"/>
                <a:ea typeface="+mn-ea"/>
                <a:cs typeface="+mn-cs"/>
              </a:rPr>
              <a:t>Click to add text</a:t>
            </a:r>
          </a:p>
          <a:p>
            <a:pPr marL="693738" marR="0" lvl="1" indent="-246063" algn="l" defTabSz="914400" rtl="0" eaLnBrk="1" fontAlgn="auto" latinLnBrk="0" hangingPunct="1">
              <a:lnSpc>
                <a:spcPct val="100000"/>
              </a:lnSpc>
              <a:spcBef>
                <a:spcPts val="400"/>
              </a:spcBef>
              <a:spcAft>
                <a:spcPts val="0"/>
              </a:spcAft>
              <a:buClrTx/>
              <a:buSzTx/>
              <a:buFont typeface=".AppleSystemUIFont" charset="-120"/>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Second level</a:t>
            </a:r>
          </a:p>
          <a:p>
            <a:pPr marL="1150938" marR="0" lvl="2" indent="-228600" algn="l" defTabSz="914400" rtl="0" eaLnBrk="1" fontAlgn="auto" latinLnBrk="0" hangingPunct="1">
              <a:lnSpc>
                <a:spcPct val="100000"/>
              </a:lnSpc>
              <a:spcBef>
                <a:spcPts val="400"/>
              </a:spcBef>
              <a:spcAft>
                <a:spcPts val="0"/>
              </a:spcAft>
              <a:buClrTx/>
              <a:buSzPct val="80000"/>
              <a:buFont typeface="Wingdings" charset="2"/>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Third level</a:t>
            </a:r>
          </a:p>
          <a:p>
            <a:pPr marL="1606550" marR="0" lvl="3" indent="-227013" algn="l" defTabSz="914400" rtl="0" eaLnBrk="1" fontAlgn="auto" latinLnBrk="0" hangingPunct="1">
              <a:lnSpc>
                <a:spcPct val="100000"/>
              </a:lnSpc>
              <a:spcBef>
                <a:spcPts val="400"/>
              </a:spcBef>
              <a:spcAft>
                <a:spcPts val="0"/>
              </a:spcAft>
              <a:buClrTx/>
              <a:buSzPct val="80000"/>
              <a:buFont typeface="Courier New" charset="0"/>
              <a:buChar char="o"/>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Fourth level</a:t>
            </a:r>
          </a:p>
          <a:p>
            <a:pPr marL="2063750" marR="0" lvl="4" indent="-228600" algn="l" defTabSz="914400" rtl="0" eaLnBrk="1" fontAlgn="auto" latinLnBrk="0" hangingPunct="1">
              <a:lnSpc>
                <a:spcPct val="100000"/>
              </a:lnSpc>
              <a:spcBef>
                <a:spcPts val="400"/>
              </a:spcBef>
              <a:spcAft>
                <a:spcPts val="0"/>
              </a:spcAft>
              <a:buClrTx/>
              <a:buSzTx/>
              <a:buFont typeface="Arial"/>
              <a:buChar char="•"/>
              <a:tabLst/>
              <a:defRPr/>
            </a:pPr>
            <a:r>
              <a:rPr kumimoji="0" lang="en-US" sz="1600" b="0" i="0" u="none" strike="noStrike" kern="1200" cap="none" spc="0" normalizeH="0" baseline="0" noProof="0" dirty="0">
                <a:ln>
                  <a:noFill/>
                </a:ln>
                <a:solidFill>
                  <a:srgbClr val="FFFFFF"/>
                </a:solidFill>
                <a:effectLst/>
                <a:uLnTx/>
                <a:uFillTx/>
                <a:latin typeface="+mn-lt"/>
                <a:ea typeface="+mn-ea"/>
                <a:cs typeface="+mn-cs"/>
              </a:rPr>
              <a:t>Fifth level</a:t>
            </a:r>
          </a:p>
        </p:txBody>
      </p:sp>
      <p:cxnSp>
        <p:nvCxnSpPr>
          <p:cNvPr id="10" name="Straight Connector 9"/>
          <p:cNvCxnSpPr/>
          <p:nvPr/>
        </p:nvCxnSpPr>
        <p:spPr>
          <a:xfrm>
            <a:off x="0" y="6500488"/>
            <a:ext cx="12192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428508" y="6604000"/>
            <a:ext cx="0" cy="15514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742416" y="6500488"/>
            <a:ext cx="3203942" cy="357511"/>
          </a:xfrm>
          <a:prstGeom prst="rect">
            <a:avLst/>
          </a:prstGeom>
        </p:spPr>
        <p:txBody>
          <a:bodyPr vert="horz" lIns="91440" tIns="0" rIns="91440" bIns="0" rtlCol="0" anchor="ctr"/>
          <a:lstStyle>
            <a:lvl1pPr algn="l">
              <a:defRPr sz="1000">
                <a:solidFill>
                  <a:schemeClr val="bg1"/>
                </a:solidFill>
              </a:defRPr>
            </a:lvl1pPr>
          </a:lstStyle>
          <a:p>
            <a:endParaRPr lang="en-US"/>
          </a:p>
        </p:txBody>
      </p:sp>
      <p:sp>
        <p:nvSpPr>
          <p:cNvPr id="4" name="Date Placeholder 3"/>
          <p:cNvSpPr>
            <a:spLocks noGrp="1"/>
          </p:cNvSpPr>
          <p:nvPr>
            <p:ph type="dt" sz="half" idx="2"/>
          </p:nvPr>
        </p:nvSpPr>
        <p:spPr>
          <a:xfrm>
            <a:off x="10039845" y="6500488"/>
            <a:ext cx="1373855" cy="357511"/>
          </a:xfrm>
          <a:prstGeom prst="rect">
            <a:avLst/>
          </a:prstGeom>
        </p:spPr>
        <p:txBody>
          <a:bodyPr vert="horz" lIns="91440" tIns="0" rIns="91440" bIns="0" rtlCol="0" anchor="ctr"/>
          <a:lstStyle>
            <a:lvl1pPr algn="r">
              <a:defRPr sz="1000">
                <a:solidFill>
                  <a:schemeClr val="bg1"/>
                </a:solidFill>
              </a:defRPr>
            </a:lvl1pPr>
          </a:lstStyle>
          <a:p>
            <a:fld id="{9954D736-CCBB-4195-9EE1-2D865348A9F6}" type="datetime1">
              <a:rPr lang="en-US" smtClean="0"/>
              <a:t>1/28/2021</a:t>
            </a:fld>
            <a:endParaRPr lang="en-US"/>
          </a:p>
        </p:txBody>
      </p:sp>
      <p:sp>
        <p:nvSpPr>
          <p:cNvPr id="6" name="Slide Number Placeholder 5"/>
          <p:cNvSpPr>
            <a:spLocks noGrp="1"/>
          </p:cNvSpPr>
          <p:nvPr>
            <p:ph type="sldNum" sz="quarter" idx="4"/>
          </p:nvPr>
        </p:nvSpPr>
        <p:spPr>
          <a:xfrm>
            <a:off x="11438221" y="6500488"/>
            <a:ext cx="369465" cy="357511"/>
          </a:xfrm>
          <a:prstGeom prst="rect">
            <a:avLst/>
          </a:prstGeom>
        </p:spPr>
        <p:txBody>
          <a:bodyPr vert="horz" lIns="0" tIns="0" rIns="0" bIns="0" rtlCol="0" anchor="ctr"/>
          <a:lstStyle>
            <a:lvl1pPr algn="ctr">
              <a:defRPr sz="1000" b="1">
                <a:solidFill>
                  <a:schemeClr val="accent2"/>
                </a:solidFill>
              </a:defRPr>
            </a:lvl1pPr>
          </a:lstStyle>
          <a:p>
            <a:fld id="{125B0261-FF7E-455C-B720-C707A3A2DB2E}" type="slidenum">
              <a:rPr lang="en-US" smtClean="0"/>
              <a:t>‹#›</a:t>
            </a:fld>
            <a:endParaRPr lang="en-US"/>
          </a:p>
        </p:txBody>
      </p:sp>
      <p:pic>
        <p:nvPicPr>
          <p:cNvPr id="11" name="Picture 10"/>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459703" y="6565216"/>
            <a:ext cx="212200" cy="228116"/>
          </a:xfrm>
          <a:prstGeom prst="rect">
            <a:avLst/>
          </a:prstGeom>
        </p:spPr>
      </p:pic>
    </p:spTree>
    <p:extLst>
      <p:ext uri="{BB962C8B-B14F-4D97-AF65-F5344CB8AC3E}">
        <p14:creationId xmlns:p14="http://schemas.microsoft.com/office/powerpoint/2010/main" val="135554128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3" r:id="rId30"/>
    <p:sldLayoutId id="2147483724" r:id="rId31"/>
    <p:sldLayoutId id="2147483726" r:id="rId32"/>
    <p:sldLayoutId id="2147483727" r:id="rId33"/>
    <p:sldLayoutId id="2147483728" r:id="rId34"/>
    <p:sldLayoutId id="2147483729" r:id="rId35"/>
  </p:sldLayoutIdLst>
  <p:hf hdr="0" ftr="0" dt="0"/>
  <p:txStyles>
    <p:title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p:titleStyle>
    <p:body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64">
          <p15:clr>
            <a:srgbClr val="F26B43"/>
          </p15:clr>
        </p15:guide>
        <p15:guide id="2" pos="288">
          <p15:clr>
            <a:srgbClr val="F26B43"/>
          </p15:clr>
        </p15:guide>
        <p15:guide id="3" pos="7392">
          <p15:clr>
            <a:srgbClr val="F26B43"/>
          </p15:clr>
        </p15:guide>
        <p15:guide id="4" orient="horz" pos="3888">
          <p15:clr>
            <a:srgbClr val="F26B43"/>
          </p15:clr>
        </p15:guide>
        <p15:guide id="5" pos="3840">
          <p15:clr>
            <a:srgbClr val="F26B43"/>
          </p15:clr>
        </p15:guide>
        <p15:guide id="7" orient="horz" pos="744">
          <p15:clr>
            <a:srgbClr val="F26B43"/>
          </p15:clr>
        </p15:guide>
        <p15:guide id="8" pos="600">
          <p15:clr>
            <a:srgbClr val="F26B43"/>
          </p15:clr>
        </p15:guide>
        <p15:guide id="9" pos="7080">
          <p15:clr>
            <a:srgbClr val="F26B43"/>
          </p15:clr>
        </p15:guide>
        <p15:guide id="10" pos="4056">
          <p15:clr>
            <a:srgbClr val="F26B43"/>
          </p15:clr>
        </p15:guide>
        <p15:guide id="11" pos="3624">
          <p15:clr>
            <a:srgbClr val="F26B43"/>
          </p15:clr>
        </p15:guide>
        <p15:guide id="13" orient="horz" pos="9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tiff"/><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31.xml"/><Relationship Id="rId4" Type="http://schemas.openxmlformats.org/officeDocument/2006/relationships/image" Target="../media/image12.tiff"/></Relationships>
</file>

<file path=ppt/slides/_rels/slide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6"/>
          </p:nvPr>
        </p:nvSpPr>
        <p:spPr/>
        <p:txBody>
          <a:bodyPr/>
          <a:lstStyle/>
          <a:p>
            <a:fld id="{125B0261-FF7E-455C-B720-C707A3A2DB2E}" type="slidenum">
              <a:rPr lang="en-US" smtClean="0"/>
              <a:t>1</a:t>
            </a:fld>
            <a:endParaRPr lang="en-US" dirty="0"/>
          </a:p>
        </p:txBody>
      </p:sp>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Text Placeholder 5"/>
          <p:cNvSpPr>
            <a:spLocks noGrp="1"/>
          </p:cNvSpPr>
          <p:nvPr>
            <p:ph type="body" sz="quarter" idx="13"/>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 y="0"/>
            <a:ext cx="12190195" cy="6859016"/>
          </a:xfrm>
          <a:prstGeom prst="rect">
            <a:avLst/>
          </a:prstGeom>
        </p:spPr>
      </p:pic>
      <p:sp>
        <p:nvSpPr>
          <p:cNvPr id="8" name="Title 1"/>
          <p:cNvSpPr txBox="1">
            <a:spLocks/>
          </p:cNvSpPr>
          <p:nvPr/>
        </p:nvSpPr>
        <p:spPr>
          <a:xfrm>
            <a:off x="3934326" y="454150"/>
            <a:ext cx="6733673" cy="2387600"/>
          </a:xfrm>
          <a:prstGeom prst="rect">
            <a:avLst/>
          </a:prstGeom>
        </p:spPr>
        <p:txBody>
          <a:bodyPr vert="horz" lIns="0" tIns="0" rIns="0" bIns="0" rtlCol="0" anchor="t" anchorCtr="0">
            <a:normAutofit fontScale="97500" lnSpcReduction="10000"/>
          </a:bodyPr>
          <a:lstStyle>
            <a:lvl1pPr algn="l" defTabSz="914400" rtl="0" eaLnBrk="1" latinLnBrk="0" hangingPunct="1">
              <a:lnSpc>
                <a:spcPct val="90000"/>
              </a:lnSpc>
              <a:spcBef>
                <a:spcPct val="0"/>
              </a:spcBef>
              <a:buNone/>
              <a:defRPr sz="4000" b="1" kern="1200" baseline="0">
                <a:solidFill>
                  <a:schemeClr val="bg1"/>
                </a:solidFill>
                <a:latin typeface="+mj-lt"/>
                <a:ea typeface="+mj-ea"/>
                <a:cs typeface="+mj-cs"/>
              </a:defRPr>
            </a:lvl1pPr>
          </a:lstStyle>
          <a:p>
            <a:r>
              <a:rPr lang="en-US" dirty="0" smtClean="0">
                <a:solidFill>
                  <a:schemeClr val="accent5">
                    <a:lumMod val="60000"/>
                    <a:lumOff val="40000"/>
                  </a:schemeClr>
                </a:solidFill>
              </a:rPr>
              <a:t>Mercury Lander</a:t>
            </a:r>
            <a:r>
              <a:rPr lang="en-US" dirty="0" smtClean="0"/>
              <a:t/>
            </a:r>
            <a:br>
              <a:rPr lang="en-US" dirty="0" smtClean="0"/>
            </a:br>
            <a:r>
              <a:rPr lang="en-US" sz="2000" b="0" dirty="0" smtClean="0">
                <a:solidFill>
                  <a:schemeClr val="accent5">
                    <a:lumMod val="75000"/>
                  </a:schemeClr>
                </a:solidFill>
              </a:rPr>
              <a:t>Planetary mission concept study for the 2023-2032 Decadal</a:t>
            </a:r>
            <a:r>
              <a:rPr lang="en-US" sz="2000" b="0" dirty="0" smtClean="0"/>
              <a:t/>
            </a:r>
            <a:br>
              <a:rPr lang="en-US" sz="2000" b="0" dirty="0" smtClean="0"/>
            </a:br>
            <a:r>
              <a:rPr lang="en-US" sz="2000" b="0" dirty="0" smtClean="0"/>
              <a:t/>
            </a:r>
            <a:br>
              <a:rPr lang="en-US" sz="2000" b="0" dirty="0" smtClean="0"/>
            </a:br>
            <a:r>
              <a:rPr lang="en-US" sz="2000" b="0" dirty="0" smtClean="0"/>
              <a:t/>
            </a:r>
            <a:br>
              <a:rPr lang="en-US" sz="2000" b="0" dirty="0" smtClean="0"/>
            </a:br>
            <a:r>
              <a:rPr lang="en-US" sz="1800" b="0" dirty="0" smtClean="0"/>
              <a:t>Sanae Kubota</a:t>
            </a:r>
            <a:br>
              <a:rPr lang="en-US" sz="1800" b="0" dirty="0" smtClean="0"/>
            </a:br>
            <a:r>
              <a:rPr lang="en-US" sz="1800" b="0" dirty="0" smtClean="0"/>
              <a:t>Johns Hopkins University Applied Physics Laboratory</a:t>
            </a:r>
            <a:r>
              <a:rPr lang="en-US" sz="2000" b="0" dirty="0" smtClean="0"/>
              <a:t/>
            </a:r>
            <a:br>
              <a:rPr lang="en-US" sz="2000" b="0" dirty="0" smtClean="0"/>
            </a:br>
            <a:endParaRPr lang="en-US" sz="4800" dirty="0"/>
          </a:p>
        </p:txBody>
      </p:sp>
      <p:sp>
        <p:nvSpPr>
          <p:cNvPr id="9" name="Google Shape;54;p13">
            <a:extLst>
              <a:ext uri="{FF2B5EF4-FFF2-40B4-BE49-F238E27FC236}">
                <a16:creationId xmlns:a16="http://schemas.microsoft.com/office/drawing/2014/main" id="{09994359-7A5E-5D48-AE85-BC49EFA21452}"/>
              </a:ext>
            </a:extLst>
          </p:cNvPr>
          <p:cNvSpPr txBox="1"/>
          <p:nvPr/>
        </p:nvSpPr>
        <p:spPr>
          <a:xfrm>
            <a:off x="98855" y="5591568"/>
            <a:ext cx="11989682" cy="1184485"/>
          </a:xfrm>
          <a:prstGeom prst="rect">
            <a:avLst/>
          </a:prstGeom>
          <a:noFill/>
          <a:ln>
            <a:noFill/>
          </a:ln>
        </p:spPr>
        <p:txBody>
          <a:bodyPr spcFirstLastPara="1" wrap="square" lIns="91425" tIns="91425" rIns="91425" bIns="91425" anchor="t" anchorCtr="0">
            <a:noAutofit/>
          </a:bodyPr>
          <a:lstStyle/>
          <a:p>
            <a:pPr marL="0" marR="0" lvl="0" indent="0"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Arial"/>
                <a:cs typeface="Arial"/>
                <a:sym typeface="Arial"/>
              </a:rPr>
              <a:t>Science Team:</a:t>
            </a:r>
          </a:p>
          <a:p>
            <a:pPr marL="0" marR="0" lvl="0" indent="0"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Nancy Chabot, APL (Deputy PI); </a:t>
            </a:r>
            <a:r>
              <a:rPr lang="en-US" sz="1200" kern="0" dirty="0">
                <a:solidFill>
                  <a:schemeClr val="bg1"/>
                </a:solidFill>
                <a:latin typeface="Arial" panose="020B0604020202020204" pitchFamily="34" charset="0"/>
                <a:cs typeface="Arial" panose="020B0604020202020204" pitchFamily="34" charset="0"/>
                <a:sym typeface="Arial"/>
              </a:rPr>
              <a:t>Rachel Klima, APL (Project Scientist); Paul Byrne, NCSU; Steven Hauck, CWRU; </a:t>
            </a:r>
            <a:r>
              <a:rPr lang="en-US" sz="1200" kern="0" dirty="0" smtClean="0">
                <a:solidFill>
                  <a:schemeClr val="bg1"/>
                </a:solidFill>
                <a:latin typeface="Arial" panose="020B0604020202020204" pitchFamily="34" charset="0"/>
                <a:cs typeface="Arial" panose="020B0604020202020204" pitchFamily="34" charset="0"/>
                <a:sym typeface="Arial"/>
              </a:rPr>
              <a:t>Kathleen </a:t>
            </a:r>
            <a:r>
              <a:rPr lang="en-US" sz="1200" kern="0" dirty="0">
                <a:solidFill>
                  <a:schemeClr val="bg1"/>
                </a:solidFill>
                <a:latin typeface="Arial" panose="020B0604020202020204" pitchFamily="34" charset="0"/>
                <a:cs typeface="Arial" panose="020B0604020202020204" pitchFamily="34" charset="0"/>
                <a:sym typeface="Arial"/>
              </a:rPr>
              <a:t>Vander Kaaden, Jacobs/JSC; Ron Vervack, APL; Sebastien Besse, ESA; David Blewett, APL ;Brett Denevi, APL; </a:t>
            </a:r>
            <a:r>
              <a:rPr lang="en-US" sz="1200" kern="0" dirty="0" smtClean="0">
                <a:solidFill>
                  <a:schemeClr val="bg1"/>
                </a:solidFill>
                <a:latin typeface="Arial" panose="020B0604020202020204" pitchFamily="34" charset="0"/>
                <a:cs typeface="Arial" panose="020B0604020202020204" pitchFamily="34" charset="0"/>
                <a:sym typeface="Arial"/>
              </a:rPr>
              <a:t>Sander </a:t>
            </a:r>
            <a:r>
              <a:rPr lang="en-US" sz="1200" kern="0" dirty="0">
                <a:solidFill>
                  <a:schemeClr val="bg1"/>
                </a:solidFill>
                <a:latin typeface="Arial" panose="020B0604020202020204" pitchFamily="34" charset="0"/>
                <a:cs typeface="Arial" panose="020B0604020202020204" pitchFamily="34" charset="0"/>
                <a:sym typeface="Arial"/>
              </a:rPr>
              <a:t>Goossens, UMBC; Stephen Indyk, Honeybee; Noam Izenberg, APL; Catherine Johnson, PSI; Lauren Jozwiak, APL; </a:t>
            </a:r>
            <a:r>
              <a:rPr lang="en-US" sz="1200" kern="0" dirty="0" smtClean="0">
                <a:solidFill>
                  <a:schemeClr val="bg1"/>
                </a:solidFill>
                <a:latin typeface="Arial" panose="020B0604020202020204" pitchFamily="34" charset="0"/>
                <a:cs typeface="Arial" panose="020B0604020202020204" pitchFamily="34" charset="0"/>
                <a:sym typeface="Arial"/>
              </a:rPr>
              <a:t>Haje </a:t>
            </a:r>
            <a:r>
              <a:rPr lang="en-US" sz="1200" kern="0" dirty="0">
                <a:solidFill>
                  <a:schemeClr val="bg1"/>
                </a:solidFill>
                <a:latin typeface="Arial" panose="020B0604020202020204" pitchFamily="34" charset="0"/>
                <a:cs typeface="Arial" panose="020B0604020202020204" pitchFamily="34" charset="0"/>
                <a:sym typeface="Arial"/>
              </a:rPr>
              <a:t>Korth, APL; Ralph McNutt, APL; Scott Murchie, APL; Patrick Peplowski, APL; Jim Raines, University of Michigan; </a:t>
            </a:r>
            <a:r>
              <a:rPr kumimoji="0" lang="en-US" sz="120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sym typeface="Arial"/>
              </a:rPr>
              <a:t>Elizabeth </a:t>
            </a:r>
            <a:r>
              <a:rPr kumimoji="0" lang="en-US" sz="12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Rampe, JSC; Michelle Thompson, Purdue; </a:t>
            </a:r>
            <a:r>
              <a:rPr lang="en-US" sz="1200" kern="0" dirty="0">
                <a:solidFill>
                  <a:schemeClr val="bg1"/>
                </a:solidFill>
                <a:latin typeface="Arial" panose="020B0604020202020204" pitchFamily="34" charset="0"/>
                <a:cs typeface="Arial" panose="020B0604020202020204" pitchFamily="34" charset="0"/>
                <a:sym typeface="Arial"/>
              </a:rPr>
              <a:t>Shoshana Weider, NASA HQ (NASA POC)</a:t>
            </a:r>
          </a:p>
          <a:p>
            <a:pPr marL="0" marR="0" lvl="0" indent="0" defTabSz="914400" rtl="0" eaLnBrk="1" fontAlgn="auto" latinLnBrk="0" hangingPunct="1">
              <a:lnSpc>
                <a:spcPct val="115000"/>
              </a:lnSpc>
              <a:spcBef>
                <a:spcPts val="0"/>
              </a:spcBef>
              <a:spcAft>
                <a:spcPts val="0"/>
              </a:spcAft>
              <a:buClr>
                <a:srgbClr val="000000"/>
              </a:buClr>
              <a:buSzTx/>
              <a:buFont typeface="Arial"/>
              <a:buNone/>
              <a:tabLst/>
              <a:defRPr/>
            </a:pPr>
            <a:endParaRPr kumimoji="0" sz="14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endParaRPr>
          </a:p>
        </p:txBody>
      </p:sp>
      <p:sp>
        <p:nvSpPr>
          <p:cNvPr id="10" name="Google Shape;54;p13">
            <a:extLst>
              <a:ext uri="{FF2B5EF4-FFF2-40B4-BE49-F238E27FC236}">
                <a16:creationId xmlns:a16="http://schemas.microsoft.com/office/drawing/2014/main" id="{CDB9CED9-C1E4-D148-9842-4AD09D0350AA}"/>
              </a:ext>
            </a:extLst>
          </p:cNvPr>
          <p:cNvSpPr txBox="1"/>
          <p:nvPr/>
        </p:nvSpPr>
        <p:spPr>
          <a:xfrm>
            <a:off x="7289994" y="4306635"/>
            <a:ext cx="4798543" cy="1147874"/>
          </a:xfrm>
          <a:prstGeom prst="rect">
            <a:avLst/>
          </a:prstGeom>
          <a:noFill/>
          <a:ln>
            <a:noFill/>
          </a:ln>
        </p:spPr>
        <p:txBody>
          <a:bodyPr spcFirstLastPara="1" wrap="square" lIns="91425" tIns="91425" rIns="91425" bIns="91425" anchor="t" anchorCtr="0">
            <a:noAutofit/>
          </a:bodyPr>
          <a:lstStyle/>
          <a:p>
            <a:pPr marL="0" marR="0" lvl="0" indent="0"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Engineering Team (APL):</a:t>
            </a:r>
          </a:p>
          <a:p>
            <a:pPr marL="0" marR="0" lvl="0" indent="0"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Sanae </a:t>
            </a:r>
            <a:r>
              <a:rPr kumimoji="0" lang="en-US" sz="120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sym typeface="Arial"/>
              </a:rPr>
              <a:t>Kubota; </a:t>
            </a:r>
            <a:r>
              <a:rPr lang="en-US" sz="1200" dirty="0">
                <a:solidFill>
                  <a:schemeClr val="bg1"/>
                </a:solidFill>
                <a:latin typeface="Arial" panose="020B0604020202020204" pitchFamily="34" charset="0"/>
                <a:cs typeface="Arial" panose="020B0604020202020204" pitchFamily="34" charset="0"/>
              </a:rPr>
              <a:t>Gabe </a:t>
            </a:r>
            <a:r>
              <a:rPr lang="en-US" sz="1200" dirty="0" smtClean="0">
                <a:solidFill>
                  <a:schemeClr val="bg1"/>
                </a:solidFill>
                <a:latin typeface="Arial" panose="020B0604020202020204" pitchFamily="34" charset="0"/>
                <a:cs typeface="Arial" panose="020B0604020202020204" pitchFamily="34" charset="0"/>
              </a:rPr>
              <a:t>Rogers; </a:t>
            </a:r>
            <a:r>
              <a:rPr lang="en-US" sz="1200" dirty="0">
                <a:solidFill>
                  <a:schemeClr val="bg1"/>
                </a:solidFill>
                <a:latin typeface="Arial" panose="020B0604020202020204" pitchFamily="34" charset="0"/>
                <a:cs typeface="Arial" panose="020B0604020202020204" pitchFamily="34" charset="0"/>
              </a:rPr>
              <a:t>Norman Adams; Justin Atchison; Dewey Barlow;</a:t>
            </a:r>
            <a:r>
              <a:rPr lang="en-US" sz="1200" kern="0" dirty="0">
                <a:solidFill>
                  <a:schemeClr val="bg1"/>
                </a:solidFill>
                <a:latin typeface="Arial" panose="020B0604020202020204" pitchFamily="34" charset="0"/>
                <a:cs typeface="Arial" panose="020B0604020202020204" pitchFamily="34" charset="0"/>
                <a:sym typeface="Arial"/>
              </a:rPr>
              <a:t> </a:t>
            </a:r>
            <a:r>
              <a:rPr lang="en-US" sz="1200" dirty="0">
                <a:solidFill>
                  <a:schemeClr val="bg1"/>
                </a:solidFill>
                <a:latin typeface="Arial" panose="020B0604020202020204" pitchFamily="34" charset="0"/>
                <a:cs typeface="Arial" panose="020B0604020202020204" pitchFamily="34" charset="0"/>
              </a:rPr>
              <a:t>Brian Bubnash; </a:t>
            </a:r>
            <a:r>
              <a:rPr lang="en-US" sz="1200" dirty="0" smtClean="0">
                <a:solidFill>
                  <a:schemeClr val="bg1"/>
                </a:solidFill>
                <a:latin typeface="Arial" panose="020B0604020202020204" pitchFamily="34" charset="0"/>
                <a:cs typeface="Arial" panose="020B0604020202020204" pitchFamily="34" charset="0"/>
              </a:rPr>
              <a:t>Stewart </a:t>
            </a:r>
            <a:r>
              <a:rPr lang="en-US" sz="1200" dirty="0">
                <a:solidFill>
                  <a:schemeClr val="bg1"/>
                </a:solidFill>
                <a:latin typeface="Arial" panose="020B0604020202020204" pitchFamily="34" charset="0"/>
                <a:cs typeface="Arial" panose="020B0604020202020204" pitchFamily="34" charset="0"/>
              </a:rPr>
              <a:t>Bushman; Douglas Crowley; Jack Ercol; Derick Fuller; Daniel Gallagher; Meagan Hahn; </a:t>
            </a:r>
            <a:r>
              <a:rPr lang="en-US" sz="1200" dirty="0" smtClean="0">
                <a:solidFill>
                  <a:schemeClr val="bg1"/>
                </a:solidFill>
                <a:latin typeface="Arial" panose="020B0604020202020204" pitchFamily="34" charset="0"/>
                <a:cs typeface="Arial" panose="020B0604020202020204" pitchFamily="34" charset="0"/>
              </a:rPr>
              <a:t>Allan </a:t>
            </a:r>
            <a:r>
              <a:rPr lang="en-US" sz="1200" dirty="0">
                <a:solidFill>
                  <a:schemeClr val="bg1"/>
                </a:solidFill>
                <a:latin typeface="Arial" panose="020B0604020202020204" pitchFamily="34" charset="0"/>
                <a:cs typeface="Arial" panose="020B0604020202020204" pitchFamily="34" charset="0"/>
              </a:rPr>
              <a:t>Holtzman; Justin Kelman; Kathy Kha; Christopher Krupiarz; Donald Mackey; Deva Ponnusamy; Jackson Shannon; Benjamin Villac</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009" y="95382"/>
            <a:ext cx="3178301" cy="1309907"/>
          </a:xfrm>
          <a:prstGeom prst="rect">
            <a:avLst/>
          </a:prstGeom>
        </p:spPr>
      </p:pic>
      <p:sp>
        <p:nvSpPr>
          <p:cNvPr id="2" name="TextBox 1"/>
          <p:cNvSpPr txBox="1"/>
          <p:nvPr/>
        </p:nvSpPr>
        <p:spPr>
          <a:xfrm>
            <a:off x="7123814" y="3579759"/>
            <a:ext cx="5068186" cy="584775"/>
          </a:xfrm>
          <a:prstGeom prst="rect">
            <a:avLst/>
          </a:prstGeom>
          <a:noFill/>
          <a:ln w="19050">
            <a:noFill/>
          </a:ln>
        </p:spPr>
        <p:txBody>
          <a:bodyPr wrap="square" rtlCol="0">
            <a:spAutoFit/>
          </a:bodyPr>
          <a:lstStyle/>
          <a:p>
            <a:r>
              <a:rPr lang="en-US" sz="1600" dirty="0" smtClean="0">
                <a:solidFill>
                  <a:schemeClr val="bg1"/>
                </a:solidFill>
                <a:latin typeface="+mj-lt"/>
              </a:rPr>
              <a:t>Carolyn Ernst, Principal Investigator</a:t>
            </a:r>
          </a:p>
          <a:p>
            <a:r>
              <a:rPr lang="en-US" sz="1600" dirty="0">
                <a:solidFill>
                  <a:schemeClr val="bg1"/>
                </a:solidFill>
                <a:latin typeface="+mj-lt"/>
              </a:rPr>
              <a:t>Johns Hopkins University Applied Physics Laboratory</a:t>
            </a:r>
            <a:endParaRPr lang="en-US" sz="1600" dirty="0" smtClean="0">
              <a:solidFill>
                <a:schemeClr val="bg1"/>
              </a:solidFill>
              <a:latin typeface="+mj-lt"/>
            </a:endParaRPr>
          </a:p>
        </p:txBody>
      </p:sp>
    </p:spTree>
    <p:extLst>
      <p:ext uri="{BB962C8B-B14F-4D97-AF65-F5344CB8AC3E}">
        <p14:creationId xmlns:p14="http://schemas.microsoft.com/office/powerpoint/2010/main" val="30130785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60000"/>
                    <a:lumOff val="40000"/>
                  </a:schemeClr>
                </a:solidFill>
              </a:rPr>
              <a:t>Extreme Thermal Environment On Mercury</a:t>
            </a:r>
            <a:endParaRPr lang="en-US" dirty="0">
              <a:solidFill>
                <a:schemeClr val="accent5">
                  <a:lumMod val="60000"/>
                  <a:lumOff val="40000"/>
                </a:schemeClr>
              </a:solidFill>
            </a:endParaRPr>
          </a:p>
        </p:txBody>
      </p:sp>
      <p:sp>
        <p:nvSpPr>
          <p:cNvPr id="3" name="Content Placeholder 2"/>
          <p:cNvSpPr>
            <a:spLocks noGrp="1"/>
          </p:cNvSpPr>
          <p:nvPr>
            <p:ph sz="quarter" idx="13"/>
          </p:nvPr>
        </p:nvSpPr>
        <p:spPr>
          <a:xfrm>
            <a:off x="952500" y="1179514"/>
            <a:ext cx="7530273" cy="5030786"/>
          </a:xfrm>
        </p:spPr>
        <p:txBody>
          <a:bodyPr/>
          <a:lstStyle/>
          <a:p>
            <a:r>
              <a:rPr lang="en-US" dirty="0"/>
              <a:t>Thermal environment during Mercury day is prohibitive for both solar array and RTG power sources.</a:t>
            </a:r>
          </a:p>
          <a:p>
            <a:r>
              <a:rPr lang="en-US" dirty="0" smtClean="0"/>
              <a:t>Landing at low sun elevations (near the terminator) keeps surface temperatures &lt; 40°C</a:t>
            </a:r>
          </a:p>
          <a:p>
            <a:pPr lvl="1"/>
            <a:r>
              <a:rPr lang="en-US" dirty="0" smtClean="0"/>
              <a:t>Allows Lander to shade the RTG</a:t>
            </a:r>
          </a:p>
          <a:p>
            <a:pPr lvl="1"/>
            <a:r>
              <a:rPr lang="en-US" dirty="0" smtClean="0"/>
              <a:t>Sun elevation &lt; 5° when landing at Mercury aphelion, &lt; 2° at perihelion </a:t>
            </a:r>
          </a:p>
          <a:p>
            <a:r>
              <a:rPr lang="en-US" dirty="0" smtClean="0"/>
              <a:t>Landing near dusk and operating through the night allows for operation through a full Mercury year</a:t>
            </a:r>
          </a:p>
        </p:txBody>
      </p:sp>
      <p:grpSp>
        <p:nvGrpSpPr>
          <p:cNvPr id="13" name="Group 12"/>
          <p:cNvGrpSpPr/>
          <p:nvPr/>
        </p:nvGrpSpPr>
        <p:grpSpPr>
          <a:xfrm>
            <a:off x="7943865" y="2081463"/>
            <a:ext cx="3790935" cy="3924300"/>
            <a:chOff x="7943865" y="2081463"/>
            <a:chExt cx="3790935" cy="3924300"/>
          </a:xfrm>
        </p:grpSpPr>
        <p:pic>
          <p:nvPicPr>
            <p:cNvPr id="5" name="Picture 4"/>
            <p:cNvPicPr>
              <a:picLocks noChangeAspect="1" noChangeArrowheads="1"/>
            </p:cNvPicPr>
            <p:nvPr/>
          </p:nvPicPr>
          <p:blipFill rotWithShape="1">
            <a:blip r:embed="rId2">
              <a:clrChange>
                <a:clrFrom>
                  <a:srgbClr val="25292D"/>
                </a:clrFrom>
                <a:clrTo>
                  <a:srgbClr val="25292D">
                    <a:alpha val="0"/>
                  </a:srgbClr>
                </a:clrTo>
              </a:clrChange>
              <a:extLst>
                <a:ext uri="{28A0092B-C50C-407E-A947-70E740481C1C}">
                  <a14:useLocalDpi xmlns:a14="http://schemas.microsoft.com/office/drawing/2010/main"/>
                </a:ext>
              </a:extLst>
            </a:blip>
            <a:srcRect/>
            <a:stretch/>
          </p:blipFill>
          <p:spPr bwMode="auto">
            <a:xfrm>
              <a:off x="7943865" y="2081463"/>
              <a:ext cx="3790935" cy="392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223276" y="4439229"/>
              <a:ext cx="624450" cy="296235"/>
            </a:xfrm>
            <a:prstGeom prst="rect">
              <a:avLst/>
            </a:prstGeom>
            <a:noFill/>
          </p:spPr>
          <p:txBody>
            <a:bodyPr wrap="none" rtlCol="0">
              <a:spAutoFit/>
            </a:bodyPr>
            <a:lstStyle/>
            <a:p>
              <a:r>
                <a:rPr lang="en-US" sz="1600" b="1" dirty="0" smtClean="0">
                  <a:solidFill>
                    <a:schemeClr val="bg1"/>
                  </a:solidFill>
                </a:rPr>
                <a:t>451 </a:t>
              </a:r>
              <a:r>
                <a:rPr lang="en-US" sz="1600" b="1" dirty="0">
                  <a:solidFill>
                    <a:schemeClr val="bg1"/>
                  </a:solidFill>
                  <a:latin typeface="GreekS"/>
                  <a:cs typeface="GreekS"/>
                </a:rPr>
                <a:t>˚</a:t>
              </a:r>
              <a:r>
                <a:rPr lang="en-US" sz="1600" b="1" dirty="0">
                  <a:solidFill>
                    <a:schemeClr val="bg1"/>
                  </a:solidFill>
                </a:rPr>
                <a:t>C</a:t>
              </a:r>
            </a:p>
          </p:txBody>
        </p:sp>
        <p:sp>
          <p:nvSpPr>
            <p:cNvPr id="7" name="TextBox 6"/>
            <p:cNvSpPr txBox="1"/>
            <p:nvPr/>
          </p:nvSpPr>
          <p:spPr>
            <a:xfrm>
              <a:off x="8431336" y="3704156"/>
              <a:ext cx="624450" cy="296235"/>
            </a:xfrm>
            <a:prstGeom prst="rect">
              <a:avLst/>
            </a:prstGeom>
            <a:noFill/>
          </p:spPr>
          <p:txBody>
            <a:bodyPr wrap="none" rtlCol="0">
              <a:spAutoFit/>
            </a:bodyPr>
            <a:lstStyle/>
            <a:p>
              <a:r>
                <a:rPr lang="en-US" sz="1600" b="1" dirty="0" smtClean="0">
                  <a:solidFill>
                    <a:schemeClr val="bg1"/>
                  </a:solidFill>
                </a:rPr>
                <a:t>425 </a:t>
              </a:r>
              <a:r>
                <a:rPr lang="en-US" sz="1600" b="1" dirty="0">
                  <a:solidFill>
                    <a:schemeClr val="bg1"/>
                  </a:solidFill>
                  <a:latin typeface="GreekS"/>
                  <a:cs typeface="GreekS"/>
                </a:rPr>
                <a:t>˚</a:t>
              </a:r>
              <a:r>
                <a:rPr lang="en-US" sz="1600" b="1" dirty="0">
                  <a:solidFill>
                    <a:schemeClr val="bg1"/>
                  </a:solidFill>
                </a:rPr>
                <a:t>C</a:t>
              </a:r>
            </a:p>
          </p:txBody>
        </p:sp>
        <p:sp>
          <p:nvSpPr>
            <p:cNvPr id="8" name="TextBox 7"/>
            <p:cNvSpPr txBox="1"/>
            <p:nvPr/>
          </p:nvSpPr>
          <p:spPr>
            <a:xfrm>
              <a:off x="8939819" y="3120065"/>
              <a:ext cx="628658" cy="296235"/>
            </a:xfrm>
            <a:prstGeom prst="rect">
              <a:avLst/>
            </a:prstGeom>
            <a:noFill/>
          </p:spPr>
          <p:txBody>
            <a:bodyPr wrap="none" rtlCol="0">
              <a:spAutoFit/>
            </a:bodyPr>
            <a:lstStyle/>
            <a:p>
              <a:r>
                <a:rPr lang="en-US" sz="1600" b="1" dirty="0" smtClean="0">
                  <a:solidFill>
                    <a:schemeClr val="bg1"/>
                  </a:solidFill>
                </a:rPr>
                <a:t>335 </a:t>
              </a:r>
              <a:r>
                <a:rPr lang="en-US" sz="1600" b="1" dirty="0" smtClean="0">
                  <a:solidFill>
                    <a:schemeClr val="bg1"/>
                  </a:solidFill>
                  <a:latin typeface="GreekS"/>
                  <a:cs typeface="GreekS"/>
                </a:rPr>
                <a:t>˚</a:t>
              </a:r>
              <a:r>
                <a:rPr lang="en-US" sz="1600" b="1" dirty="0" smtClean="0">
                  <a:solidFill>
                    <a:schemeClr val="bg1"/>
                  </a:solidFill>
                </a:rPr>
                <a:t>C</a:t>
              </a:r>
              <a:endParaRPr lang="en-US" sz="1600" b="1" dirty="0">
                <a:solidFill>
                  <a:schemeClr val="bg1"/>
                </a:solidFill>
              </a:endParaRPr>
            </a:p>
          </p:txBody>
        </p:sp>
        <p:sp>
          <p:nvSpPr>
            <p:cNvPr id="9" name="TextBox 8"/>
            <p:cNvSpPr txBox="1"/>
            <p:nvPr/>
          </p:nvSpPr>
          <p:spPr>
            <a:xfrm>
              <a:off x="10248432" y="3515195"/>
              <a:ext cx="683360" cy="296235"/>
            </a:xfrm>
            <a:prstGeom prst="rect">
              <a:avLst/>
            </a:prstGeom>
            <a:noFill/>
          </p:spPr>
          <p:txBody>
            <a:bodyPr wrap="none" rtlCol="0">
              <a:spAutoFit/>
            </a:bodyPr>
            <a:lstStyle/>
            <a:p>
              <a:r>
                <a:rPr lang="en-US" sz="1600" b="1" dirty="0" smtClean="0">
                  <a:solidFill>
                    <a:schemeClr val="bg1"/>
                  </a:solidFill>
                </a:rPr>
                <a:t>-163</a:t>
              </a:r>
              <a:r>
                <a:rPr lang="en-US" sz="1600" b="1" dirty="0">
                  <a:solidFill>
                    <a:schemeClr val="bg1"/>
                  </a:solidFill>
                </a:rPr>
                <a:t> ˚C</a:t>
              </a:r>
            </a:p>
          </p:txBody>
        </p:sp>
      </p:grpSp>
      <p:sp>
        <p:nvSpPr>
          <p:cNvPr id="12" name="Slide Number Placeholder 11"/>
          <p:cNvSpPr>
            <a:spLocks noGrp="1"/>
          </p:cNvSpPr>
          <p:nvPr>
            <p:ph type="sldNum" sz="quarter" idx="16"/>
          </p:nvPr>
        </p:nvSpPr>
        <p:spPr/>
        <p:txBody>
          <a:bodyPr/>
          <a:lstStyle/>
          <a:p>
            <a:fld id="{125B0261-FF7E-455C-B720-C707A3A2DB2E}" type="slidenum">
              <a:rPr lang="en-US" smtClean="0"/>
              <a:t>10</a:t>
            </a:fld>
            <a:endParaRPr lang="en-US"/>
          </a:p>
        </p:txBody>
      </p:sp>
    </p:spTree>
    <p:extLst>
      <p:ext uri="{BB962C8B-B14F-4D97-AF65-F5344CB8AC3E}">
        <p14:creationId xmlns:p14="http://schemas.microsoft.com/office/powerpoint/2010/main" val="667663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60000"/>
                    <a:lumOff val="40000"/>
                  </a:schemeClr>
                </a:solidFill>
              </a:rPr>
              <a:t>Four Stage Design: Descent &amp; Landing</a:t>
            </a:r>
            <a:endParaRPr lang="en-US" dirty="0">
              <a:solidFill>
                <a:schemeClr val="accent5">
                  <a:lumMod val="60000"/>
                  <a:lumOff val="40000"/>
                </a:schemeClr>
              </a:solidFill>
            </a:endParaRPr>
          </a:p>
        </p:txBody>
      </p:sp>
      <p:sp>
        <p:nvSpPr>
          <p:cNvPr id="3" name="Content Placeholder 2"/>
          <p:cNvSpPr>
            <a:spLocks noGrp="1"/>
          </p:cNvSpPr>
          <p:nvPr>
            <p:ph sz="quarter" idx="13"/>
          </p:nvPr>
        </p:nvSpPr>
        <p:spPr/>
        <p:txBody>
          <a:bodyPr>
            <a:normAutofit/>
          </a:bodyPr>
          <a:lstStyle/>
          <a:p>
            <a:r>
              <a:rPr lang="en-US" sz="1600" dirty="0" smtClean="0"/>
              <a:t>The Orbital </a:t>
            </a:r>
            <a:r>
              <a:rPr lang="en-US" sz="1600" dirty="0"/>
              <a:t>Stage includes a Lunar Reconnaissance Orbiter Narrow Angle Camera-analog, enabling 1 m/pixel scale imaging of the landing area from 100km altitude for final down-select of the target landing zone during the 2.5 month orbital phase</a:t>
            </a:r>
            <a:r>
              <a:rPr lang="en-US" sz="1600" dirty="0" smtClean="0"/>
              <a:t>.</a:t>
            </a:r>
          </a:p>
          <a:p>
            <a:pPr lvl="1"/>
            <a:r>
              <a:rPr lang="en-US" sz="1200" dirty="0" smtClean="0"/>
              <a:t>Supplements detailed mapping and modeling studies performed on MESSENGER and </a:t>
            </a:r>
            <a:r>
              <a:rPr lang="en-US" sz="1200" dirty="0" err="1" smtClean="0"/>
              <a:t>BepiColombo</a:t>
            </a:r>
            <a:r>
              <a:rPr lang="en-US" sz="1200" dirty="0" smtClean="0"/>
              <a:t> </a:t>
            </a:r>
            <a:r>
              <a:rPr lang="en-US" sz="1200" dirty="0" smtClean="0"/>
              <a:t>data. </a:t>
            </a:r>
            <a:endParaRPr lang="en-US" sz="1200" dirty="0" smtClean="0"/>
          </a:p>
          <a:p>
            <a:r>
              <a:rPr lang="en-US" sz="1600" dirty="0" smtClean="0"/>
              <a:t>A hazard map is produced by scanning LIDAR during the coast arc ahead of the final descent, from ~3 km altitude, and a target landing site is selected to maximize distance from hazards before ignition of the Lander LPS engines.</a:t>
            </a:r>
            <a:endParaRPr lang="en-US" sz="1800" dirty="0"/>
          </a:p>
        </p:txBody>
      </p:sp>
      <p:sp>
        <p:nvSpPr>
          <p:cNvPr id="4" name="Slide Number Placeholder 3"/>
          <p:cNvSpPr>
            <a:spLocks noGrp="1"/>
          </p:cNvSpPr>
          <p:nvPr>
            <p:ph type="sldNum" sz="quarter" idx="16"/>
          </p:nvPr>
        </p:nvSpPr>
        <p:spPr/>
        <p:txBody>
          <a:bodyPr/>
          <a:lstStyle/>
          <a:p>
            <a:fld id="{125B0261-FF7E-455C-B720-C707A3A2DB2E}" type="slidenum">
              <a:rPr lang="en-US" smtClean="0"/>
              <a:t>11</a:t>
            </a:fld>
            <a:endParaRPr lang="en-US"/>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679353" y="3156999"/>
            <a:ext cx="5943600" cy="3117850"/>
          </a:xfrm>
          <a:prstGeom prst="rect">
            <a:avLst/>
          </a:prstGeom>
        </p:spPr>
      </p:pic>
      <p:sp>
        <p:nvSpPr>
          <p:cNvPr id="6" name="Content Placeholder 2"/>
          <p:cNvSpPr txBox="1">
            <a:spLocks/>
          </p:cNvSpPr>
          <p:nvPr/>
        </p:nvSpPr>
        <p:spPr>
          <a:xfrm>
            <a:off x="952499" y="2799329"/>
            <a:ext cx="4726853" cy="3443245"/>
          </a:xfrm>
          <a:prstGeom prst="rect">
            <a:avLst/>
          </a:prstGeom>
        </p:spPr>
        <p:txBody>
          <a:bodyPr vert="horz" lIns="0" tIns="0" rIns="0" bIns="0" rtlCol="0">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400" dirty="0"/>
          </a:p>
          <a:p>
            <a:pPr lvl="1"/>
            <a:r>
              <a:rPr lang="en-US" sz="1200" dirty="0"/>
              <a:t>Scanning LIDAR performance estimates range from ~0.5 m</a:t>
            </a:r>
            <a:r>
              <a:rPr lang="en-US" sz="1200" baseline="30000" dirty="0"/>
              <a:t>2</a:t>
            </a:r>
            <a:r>
              <a:rPr lang="en-US" sz="1200" dirty="0"/>
              <a:t>/</a:t>
            </a:r>
            <a:r>
              <a:rPr lang="en-US" sz="1200" dirty="0" err="1"/>
              <a:t>px</a:t>
            </a:r>
            <a:r>
              <a:rPr lang="en-US" sz="1200" dirty="0"/>
              <a:t> over 400m x 400m to better than 0.1 m</a:t>
            </a:r>
            <a:r>
              <a:rPr lang="en-US" sz="1200" baseline="30000" dirty="0"/>
              <a:t>2</a:t>
            </a:r>
            <a:r>
              <a:rPr lang="en-US" sz="1200" dirty="0"/>
              <a:t>/</a:t>
            </a:r>
            <a:r>
              <a:rPr lang="en-US" sz="1200" dirty="0" err="1"/>
              <a:t>px</a:t>
            </a:r>
            <a:r>
              <a:rPr lang="en-US" sz="1200" dirty="0"/>
              <a:t> over a 540m x 540m area (dependent on sampling rate chosen, </a:t>
            </a:r>
            <a:r>
              <a:rPr lang="en-US" sz="1200" dirty="0" smtClean="0"/>
              <a:t> 10 </a:t>
            </a:r>
            <a:r>
              <a:rPr lang="en-US" sz="1200" dirty="0"/>
              <a:t>kHz or 100 kHz respectively).</a:t>
            </a:r>
          </a:p>
          <a:p>
            <a:pPr lvl="1"/>
            <a:r>
              <a:rPr lang="en-US" sz="1200" dirty="0"/>
              <a:t>Hazard map continues to be refined with increasing resolution on descent.</a:t>
            </a:r>
            <a:endParaRPr lang="en-US" sz="1400" dirty="0"/>
          </a:p>
          <a:p>
            <a:r>
              <a:rPr lang="en-US" sz="1600" dirty="0"/>
              <a:t>Initial descent: </a:t>
            </a:r>
            <a:endParaRPr lang="en-US" sz="1600" dirty="0" smtClean="0"/>
          </a:p>
          <a:p>
            <a:pPr lvl="1"/>
            <a:r>
              <a:rPr lang="en-US" sz="1400" dirty="0" smtClean="0"/>
              <a:t>Solid </a:t>
            </a:r>
            <a:r>
              <a:rPr lang="en-US" sz="1400" dirty="0"/>
              <a:t>Rocket Motor Descent Stage</a:t>
            </a:r>
          </a:p>
          <a:p>
            <a:pPr lvl="1"/>
            <a:r>
              <a:rPr lang="en-US" sz="1400" dirty="0"/>
              <a:t>~3.4 km/s braking burn in airless, high gravity environment</a:t>
            </a:r>
          </a:p>
          <a:p>
            <a:pPr lvl="1"/>
            <a:r>
              <a:rPr lang="en-US" sz="1400" dirty="0"/>
              <a:t>Jettisoned after burnout</a:t>
            </a:r>
          </a:p>
          <a:p>
            <a:r>
              <a:rPr lang="en-US" sz="1600" dirty="0" smtClean="0"/>
              <a:t>Landing:</a:t>
            </a:r>
          </a:p>
          <a:p>
            <a:pPr lvl="1"/>
            <a:r>
              <a:rPr lang="en-US" sz="1400" dirty="0" smtClean="0"/>
              <a:t>Bipropellant </a:t>
            </a:r>
            <a:r>
              <a:rPr lang="en-US" sz="1400" dirty="0"/>
              <a:t>Lander</a:t>
            </a:r>
          </a:p>
          <a:p>
            <a:pPr lvl="1"/>
            <a:r>
              <a:rPr lang="en-US" sz="1400" dirty="0"/>
              <a:t>Final soft landing with hazard detection/avoidance</a:t>
            </a:r>
          </a:p>
          <a:p>
            <a:endParaRPr lang="en-US" sz="1600" dirty="0"/>
          </a:p>
          <a:p>
            <a:pPr lvl="1"/>
            <a:endParaRPr lang="en-US" sz="1400" dirty="0"/>
          </a:p>
          <a:p>
            <a:endParaRPr lang="en-US" sz="1600" dirty="0"/>
          </a:p>
        </p:txBody>
      </p:sp>
    </p:spTree>
    <p:extLst>
      <p:ext uri="{BB962C8B-B14F-4D97-AF65-F5344CB8AC3E}">
        <p14:creationId xmlns:p14="http://schemas.microsoft.com/office/powerpoint/2010/main" val="3508782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accent5">
                    <a:lumMod val="60000"/>
                    <a:lumOff val="40000"/>
                  </a:schemeClr>
                </a:solidFill>
              </a:rPr>
              <a:t>One Full Mercury Year of Surface </a:t>
            </a:r>
            <a:r>
              <a:rPr lang="en-US" dirty="0" smtClean="0">
                <a:solidFill>
                  <a:schemeClr val="accent5">
                    <a:lumMod val="60000"/>
                    <a:lumOff val="40000"/>
                  </a:schemeClr>
                </a:solidFill>
              </a:rPr>
              <a:t>Operations</a:t>
            </a:r>
            <a:endParaRPr lang="en-US" dirty="0">
              <a:solidFill>
                <a:schemeClr val="accent5">
                  <a:lumMod val="60000"/>
                  <a:lumOff val="40000"/>
                </a:schemeClr>
              </a:solidFill>
            </a:endParaRPr>
          </a:p>
        </p:txBody>
      </p:sp>
      <p:sp>
        <p:nvSpPr>
          <p:cNvPr id="4" name="Slide Number Placeholder 3"/>
          <p:cNvSpPr>
            <a:spLocks noGrp="1"/>
          </p:cNvSpPr>
          <p:nvPr>
            <p:ph type="sldNum" sz="quarter" idx="4294967295"/>
          </p:nvPr>
        </p:nvSpPr>
        <p:spPr>
          <a:xfrm>
            <a:off x="11822113" y="6500813"/>
            <a:ext cx="369887" cy="357187"/>
          </a:xfrm>
        </p:spPr>
        <p:txBody>
          <a:bodyPr/>
          <a:lstStyle/>
          <a:p>
            <a:fld id="{125B0261-FF7E-455C-B720-C707A3A2DB2E}" type="slidenum">
              <a:rPr lang="en-US" smtClean="0"/>
              <a:t>12</a:t>
            </a:fld>
            <a:endParaRPr lang="en-US" dirty="0"/>
          </a:p>
        </p:txBody>
      </p:sp>
      <p:pic>
        <p:nvPicPr>
          <p:cNvPr id="7" name="Picture 6">
            <a:extLst>
              <a:ext uri="{FF2B5EF4-FFF2-40B4-BE49-F238E27FC236}">
                <a16:creationId xmlns:a16="http://schemas.microsoft.com/office/drawing/2014/main" id="{2908B5FC-6DC4-6D4B-BA61-9AC5A426DD07}"/>
              </a:ext>
            </a:extLst>
          </p:cNvPr>
          <p:cNvPicPr>
            <a:picLocks noChangeAspect="1"/>
          </p:cNvPicPr>
          <p:nvPr/>
        </p:nvPicPr>
        <p:blipFill rotWithShape="1">
          <a:blip r:embed="rId2">
            <a:extLst>
              <a:ext uri="{28A0092B-C50C-407E-A947-70E740481C1C}">
                <a14:useLocalDpi xmlns:a14="http://schemas.microsoft.com/office/drawing/2010/main"/>
              </a:ext>
            </a:extLst>
          </a:blip>
          <a:srcRect t="-2"/>
          <a:stretch/>
        </p:blipFill>
        <p:spPr>
          <a:xfrm>
            <a:off x="1805" y="2619957"/>
            <a:ext cx="12188389" cy="4238044"/>
          </a:xfrm>
          <a:prstGeom prst="rect">
            <a:avLst/>
          </a:prstGeom>
        </p:spPr>
      </p:pic>
      <p:pic>
        <p:nvPicPr>
          <p:cNvPr id="8" name="Picture 7">
            <a:extLst>
              <a:ext uri="{FF2B5EF4-FFF2-40B4-BE49-F238E27FC236}">
                <a16:creationId xmlns:a16="http://schemas.microsoft.com/office/drawing/2014/main" id="{51A3363E-83FE-4442-AE10-43FF81D8C506}"/>
              </a:ext>
            </a:extLst>
          </p:cNvPr>
          <p:cNvPicPr>
            <a:picLocks noChangeAspect="1"/>
          </p:cNvPicPr>
          <p:nvPr/>
        </p:nvPicPr>
        <p:blipFill>
          <a:blip r:embed="rId3"/>
          <a:stretch>
            <a:fillRect/>
          </a:stretch>
        </p:blipFill>
        <p:spPr>
          <a:xfrm>
            <a:off x="0" y="1111623"/>
            <a:ext cx="12116553" cy="4269990"/>
          </a:xfrm>
          <a:prstGeom prst="rect">
            <a:avLst/>
          </a:prstGeom>
        </p:spPr>
      </p:pic>
    </p:spTree>
    <p:extLst>
      <p:ext uri="{BB962C8B-B14F-4D97-AF65-F5344CB8AC3E}">
        <p14:creationId xmlns:p14="http://schemas.microsoft.com/office/powerpoint/2010/main" val="822189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5">
                    <a:lumMod val="60000"/>
                    <a:lumOff val="40000"/>
                  </a:schemeClr>
                </a:solidFill>
              </a:rPr>
              <a:t>Surface Operations Data Return</a:t>
            </a:r>
            <a:endParaRPr lang="en-US" dirty="0">
              <a:solidFill>
                <a:schemeClr val="accent5">
                  <a:lumMod val="60000"/>
                  <a:lumOff val="40000"/>
                </a:schemeClr>
              </a:solidFill>
            </a:endParaRPr>
          </a:p>
        </p:txBody>
      </p:sp>
      <p:sp>
        <p:nvSpPr>
          <p:cNvPr id="3" name="Slide Number Placeholder 2"/>
          <p:cNvSpPr>
            <a:spLocks noGrp="1"/>
          </p:cNvSpPr>
          <p:nvPr>
            <p:ph type="sldNum" sz="quarter" idx="12"/>
          </p:nvPr>
        </p:nvSpPr>
        <p:spPr/>
        <p:txBody>
          <a:bodyPr/>
          <a:lstStyle/>
          <a:p>
            <a:fld id="{125B0261-FF7E-455C-B720-C707A3A2DB2E}" type="slidenum">
              <a:rPr lang="en-US" smtClean="0"/>
              <a:t>13</a:t>
            </a:fld>
            <a:endParaRPr lang="en-US"/>
          </a:p>
        </p:txBody>
      </p:sp>
      <p:grpSp>
        <p:nvGrpSpPr>
          <p:cNvPr id="4" name="Group 3">
            <a:extLst>
              <a:ext uri="{FF2B5EF4-FFF2-40B4-BE49-F238E27FC236}">
                <a16:creationId xmlns:a16="http://schemas.microsoft.com/office/drawing/2014/main" id="{70AB7D77-B0A5-4B46-A04C-981622EFE1D7}"/>
              </a:ext>
            </a:extLst>
          </p:cNvPr>
          <p:cNvGrpSpPr/>
          <p:nvPr/>
        </p:nvGrpSpPr>
        <p:grpSpPr>
          <a:xfrm>
            <a:off x="4235726" y="1045982"/>
            <a:ext cx="7956274" cy="3772493"/>
            <a:chOff x="0" y="940173"/>
            <a:chExt cx="6965576" cy="3482788"/>
          </a:xfrm>
        </p:grpSpPr>
        <p:grpSp>
          <p:nvGrpSpPr>
            <p:cNvPr id="5" name="Group 4">
              <a:extLst>
                <a:ext uri="{FF2B5EF4-FFF2-40B4-BE49-F238E27FC236}">
                  <a16:creationId xmlns:a16="http://schemas.microsoft.com/office/drawing/2014/main" id="{F7DB34F0-E970-224C-8C2D-34E051C1D14E}"/>
                </a:ext>
              </a:extLst>
            </p:cNvPr>
            <p:cNvGrpSpPr/>
            <p:nvPr/>
          </p:nvGrpSpPr>
          <p:grpSpPr>
            <a:xfrm>
              <a:off x="654424" y="1075764"/>
              <a:ext cx="6006353" cy="2904565"/>
              <a:chOff x="654424" y="815788"/>
              <a:chExt cx="6006353" cy="2904565"/>
            </a:xfrm>
          </p:grpSpPr>
          <p:sp>
            <p:nvSpPr>
              <p:cNvPr id="7" name="Rectangle 6">
                <a:extLst>
                  <a:ext uri="{FF2B5EF4-FFF2-40B4-BE49-F238E27FC236}">
                    <a16:creationId xmlns:a16="http://schemas.microsoft.com/office/drawing/2014/main" id="{C7B47C59-46DD-0B44-8927-845101A2B834}"/>
                  </a:ext>
                </a:extLst>
              </p:cNvPr>
              <p:cNvSpPr/>
              <p:nvPr/>
            </p:nvSpPr>
            <p:spPr>
              <a:xfrm>
                <a:off x="654424" y="815788"/>
                <a:ext cx="134470" cy="2895600"/>
              </a:xfrm>
              <a:prstGeom prst="rect">
                <a:avLst/>
              </a:prstGeom>
              <a:solidFill>
                <a:srgbClr val="FEFF8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Gentona Book" pitchFamily="2" charset="77"/>
                </a:endParaRPr>
              </a:p>
            </p:txBody>
          </p:sp>
          <p:sp>
            <p:nvSpPr>
              <p:cNvPr id="8" name="Rectangle 7">
                <a:extLst>
                  <a:ext uri="{FF2B5EF4-FFF2-40B4-BE49-F238E27FC236}">
                    <a16:creationId xmlns:a16="http://schemas.microsoft.com/office/drawing/2014/main" id="{27228BAE-DDF4-D547-80A7-DE010D401DB4}"/>
                  </a:ext>
                </a:extLst>
              </p:cNvPr>
              <p:cNvSpPr/>
              <p:nvPr/>
            </p:nvSpPr>
            <p:spPr>
              <a:xfrm>
                <a:off x="6562164" y="824753"/>
                <a:ext cx="98613" cy="2895600"/>
              </a:xfrm>
              <a:prstGeom prst="rect">
                <a:avLst/>
              </a:prstGeom>
              <a:solidFill>
                <a:srgbClr val="FEFF8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Gentona Book" pitchFamily="2" charset="77"/>
                </a:endParaRPr>
              </a:p>
            </p:txBody>
          </p:sp>
          <p:sp>
            <p:nvSpPr>
              <p:cNvPr id="9" name="Rectangle 8">
                <a:extLst>
                  <a:ext uri="{FF2B5EF4-FFF2-40B4-BE49-F238E27FC236}">
                    <a16:creationId xmlns:a16="http://schemas.microsoft.com/office/drawing/2014/main" id="{9AC96D13-4F7D-5D43-BAEE-D5779A3108C9}"/>
                  </a:ext>
                </a:extLst>
              </p:cNvPr>
              <p:cNvSpPr/>
              <p:nvPr/>
            </p:nvSpPr>
            <p:spPr>
              <a:xfrm>
                <a:off x="2151529" y="815788"/>
                <a:ext cx="2796989" cy="2886636"/>
              </a:xfrm>
              <a:prstGeom prst="rect">
                <a:avLst/>
              </a:prstGeom>
              <a:solidFill>
                <a:srgbClr val="244BB9">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Gentona Book" pitchFamily="2" charset="77"/>
                </a:endParaRPr>
              </a:p>
            </p:txBody>
          </p:sp>
        </p:grpSp>
        <p:pic>
          <p:nvPicPr>
            <p:cNvPr id="6" name="Picture 5">
              <a:extLst>
                <a:ext uri="{FF2B5EF4-FFF2-40B4-BE49-F238E27FC236}">
                  <a16:creationId xmlns:a16="http://schemas.microsoft.com/office/drawing/2014/main" id="{D4FD2113-9DED-9245-8BF8-DA3E4D9E1A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40173"/>
              <a:ext cx="6965576" cy="3482788"/>
            </a:xfrm>
            <a:prstGeom prst="rect">
              <a:avLst/>
            </a:prstGeom>
          </p:spPr>
        </p:pic>
      </p:grpSp>
      <p:sp>
        <p:nvSpPr>
          <p:cNvPr id="10" name="Rectangle 9">
            <a:extLst>
              <a:ext uri="{FF2B5EF4-FFF2-40B4-BE49-F238E27FC236}">
                <a16:creationId xmlns:a16="http://schemas.microsoft.com/office/drawing/2014/main" id="{C8A4994C-2B1A-9943-BAAF-C2EE0C30DF84}"/>
              </a:ext>
            </a:extLst>
          </p:cNvPr>
          <p:cNvSpPr/>
          <p:nvPr/>
        </p:nvSpPr>
        <p:spPr>
          <a:xfrm>
            <a:off x="338080" y="1369662"/>
            <a:ext cx="3343374" cy="2380203"/>
          </a:xfrm>
          <a:prstGeom prst="rect">
            <a:avLst/>
          </a:prstGeom>
        </p:spPr>
        <p:txBody>
          <a:bodyPr wrap="square">
            <a:spAutoFit/>
          </a:bodyPr>
          <a:lstStyle/>
          <a:p>
            <a:pPr defTabSz="914354"/>
            <a:r>
              <a:rPr lang="en-US" sz="2000" b="1" dirty="0">
                <a:solidFill>
                  <a:prstClr val="white"/>
                </a:solidFill>
                <a:cs typeface="Arial" panose="020B0604020202020204" pitchFamily="34" charset="0"/>
              </a:rPr>
              <a:t>Baseline Plan:</a:t>
            </a:r>
          </a:p>
          <a:p>
            <a:pPr defTabSz="914354"/>
            <a:r>
              <a:rPr lang="en-US" sz="2000" dirty="0">
                <a:solidFill>
                  <a:prstClr val="white"/>
                </a:solidFill>
                <a:cs typeface="Arial" panose="020B0604020202020204" pitchFamily="34" charset="0"/>
              </a:rPr>
              <a:t>10.8 GB total data</a:t>
            </a:r>
          </a:p>
          <a:p>
            <a:pPr defTabSz="914354"/>
            <a:endParaRPr lang="en-US" sz="1867" dirty="0">
              <a:solidFill>
                <a:prstClr val="white"/>
              </a:solidFill>
              <a:cs typeface="Arial" panose="020B0604020202020204" pitchFamily="34" charset="0"/>
            </a:endParaRPr>
          </a:p>
          <a:p>
            <a:pPr defTabSz="914354"/>
            <a:r>
              <a:rPr lang="en-US" dirty="0">
                <a:solidFill>
                  <a:prstClr val="white"/>
                </a:solidFill>
                <a:cs typeface="Arial" panose="020B0604020202020204" pitchFamily="34" charset="0"/>
              </a:rPr>
              <a:t>Direct to Earth downlink, one 34-meter Ka band,</a:t>
            </a:r>
          </a:p>
          <a:p>
            <a:pPr defTabSz="914354"/>
            <a:r>
              <a:rPr lang="en-US" dirty="0">
                <a:solidFill>
                  <a:prstClr val="white"/>
                </a:solidFill>
                <a:cs typeface="Arial" panose="020B0604020202020204" pitchFamily="34" charset="0"/>
              </a:rPr>
              <a:t>24 hrs/day when geometry allows, meets all science goals for the full payload</a:t>
            </a:r>
          </a:p>
        </p:txBody>
      </p:sp>
      <p:graphicFrame>
        <p:nvGraphicFramePr>
          <p:cNvPr id="11" name="Table 10">
            <a:extLst>
              <a:ext uri="{FF2B5EF4-FFF2-40B4-BE49-F238E27FC236}">
                <a16:creationId xmlns:a16="http://schemas.microsoft.com/office/drawing/2014/main" id="{45A1E1D5-4BB1-C04E-BDEE-51F638AD3A88}"/>
              </a:ext>
            </a:extLst>
          </p:cNvPr>
          <p:cNvGraphicFramePr>
            <a:graphicFrameLocks noGrp="1"/>
          </p:cNvGraphicFramePr>
          <p:nvPr>
            <p:extLst>
              <p:ext uri="{D42A27DB-BD31-4B8C-83A1-F6EECF244321}">
                <p14:modId xmlns:p14="http://schemas.microsoft.com/office/powerpoint/2010/main" val="2636486801"/>
              </p:ext>
            </p:extLst>
          </p:nvPr>
        </p:nvGraphicFramePr>
        <p:xfrm>
          <a:off x="157536" y="4683357"/>
          <a:ext cx="6797604" cy="1765610"/>
        </p:xfrm>
        <a:graphic>
          <a:graphicData uri="http://schemas.openxmlformats.org/drawingml/2006/table">
            <a:tbl>
              <a:tblPr firstRow="1" firstCol="1" bandRow="1">
                <a:tableStyleId>{5C22544A-7EE6-4342-B048-85BDC9FD1C3A}</a:tableStyleId>
              </a:tblPr>
              <a:tblGrid>
                <a:gridCol w="860480">
                  <a:extLst>
                    <a:ext uri="{9D8B030D-6E8A-4147-A177-3AD203B41FA5}">
                      <a16:colId xmlns:a16="http://schemas.microsoft.com/office/drawing/2014/main" val="3454139684"/>
                    </a:ext>
                  </a:extLst>
                </a:gridCol>
                <a:gridCol w="398710">
                  <a:extLst>
                    <a:ext uri="{9D8B030D-6E8A-4147-A177-3AD203B41FA5}">
                      <a16:colId xmlns:a16="http://schemas.microsoft.com/office/drawing/2014/main" val="3467207339"/>
                    </a:ext>
                  </a:extLst>
                </a:gridCol>
                <a:gridCol w="386505">
                  <a:extLst>
                    <a:ext uri="{9D8B030D-6E8A-4147-A177-3AD203B41FA5}">
                      <a16:colId xmlns:a16="http://schemas.microsoft.com/office/drawing/2014/main" val="953292769"/>
                    </a:ext>
                  </a:extLst>
                </a:gridCol>
                <a:gridCol w="386505">
                  <a:extLst>
                    <a:ext uri="{9D8B030D-6E8A-4147-A177-3AD203B41FA5}">
                      <a16:colId xmlns:a16="http://schemas.microsoft.com/office/drawing/2014/main" val="2267610242"/>
                    </a:ext>
                  </a:extLst>
                </a:gridCol>
                <a:gridCol w="386505">
                  <a:extLst>
                    <a:ext uri="{9D8B030D-6E8A-4147-A177-3AD203B41FA5}">
                      <a16:colId xmlns:a16="http://schemas.microsoft.com/office/drawing/2014/main" val="4047958856"/>
                    </a:ext>
                  </a:extLst>
                </a:gridCol>
                <a:gridCol w="372263">
                  <a:extLst>
                    <a:ext uri="{9D8B030D-6E8A-4147-A177-3AD203B41FA5}">
                      <a16:colId xmlns:a16="http://schemas.microsoft.com/office/drawing/2014/main" val="487472405"/>
                    </a:ext>
                  </a:extLst>
                </a:gridCol>
                <a:gridCol w="640080">
                  <a:extLst>
                    <a:ext uri="{9D8B030D-6E8A-4147-A177-3AD203B41FA5}">
                      <a16:colId xmlns:a16="http://schemas.microsoft.com/office/drawing/2014/main" val="2459593608"/>
                    </a:ext>
                  </a:extLst>
                </a:gridCol>
                <a:gridCol w="363450">
                  <a:extLst>
                    <a:ext uri="{9D8B030D-6E8A-4147-A177-3AD203B41FA5}">
                      <a16:colId xmlns:a16="http://schemas.microsoft.com/office/drawing/2014/main" val="1162036731"/>
                    </a:ext>
                  </a:extLst>
                </a:gridCol>
                <a:gridCol w="433969">
                  <a:extLst>
                    <a:ext uri="{9D8B030D-6E8A-4147-A177-3AD203B41FA5}">
                      <a16:colId xmlns:a16="http://schemas.microsoft.com/office/drawing/2014/main" val="3887554354"/>
                    </a:ext>
                  </a:extLst>
                </a:gridCol>
                <a:gridCol w="640080">
                  <a:extLst>
                    <a:ext uri="{9D8B030D-6E8A-4147-A177-3AD203B41FA5}">
                      <a16:colId xmlns:a16="http://schemas.microsoft.com/office/drawing/2014/main" val="466543830"/>
                    </a:ext>
                  </a:extLst>
                </a:gridCol>
                <a:gridCol w="640080">
                  <a:extLst>
                    <a:ext uri="{9D8B030D-6E8A-4147-A177-3AD203B41FA5}">
                      <a16:colId xmlns:a16="http://schemas.microsoft.com/office/drawing/2014/main" val="2963371485"/>
                    </a:ext>
                  </a:extLst>
                </a:gridCol>
                <a:gridCol w="822960">
                  <a:extLst>
                    <a:ext uri="{9D8B030D-6E8A-4147-A177-3AD203B41FA5}">
                      <a16:colId xmlns:a16="http://schemas.microsoft.com/office/drawing/2014/main" val="17315717"/>
                    </a:ext>
                  </a:extLst>
                </a:gridCol>
                <a:gridCol w="466017">
                  <a:extLst>
                    <a:ext uri="{9D8B030D-6E8A-4147-A177-3AD203B41FA5}">
                      <a16:colId xmlns:a16="http://schemas.microsoft.com/office/drawing/2014/main" val="2822531005"/>
                    </a:ext>
                  </a:extLst>
                </a:gridCol>
              </a:tblGrid>
              <a:tr h="228600">
                <a:tc>
                  <a:txBody>
                    <a:bodyPr/>
                    <a:lstStyle/>
                    <a:p>
                      <a:pPr marL="0" marR="0">
                        <a:spcBef>
                          <a:spcPts val="600"/>
                        </a:spcBef>
                        <a:spcAft>
                          <a:spcPts val="0"/>
                        </a:spcAft>
                      </a:pP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en-US" sz="900" dirty="0">
                          <a:effectLst/>
                        </a:rPr>
                        <a:t>NMS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IMS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EPS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DD</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GRS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XRD/XRF</a:t>
                      </a:r>
                      <a:r>
                        <a:rPr lang="en-US" sz="900" baseline="30000" dirty="0">
                          <a:effectLst/>
                        </a:rPr>
                        <a:t>#</a:t>
                      </a:r>
                      <a:endPar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MAG</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MAC</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StaffCam</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err="1">
                          <a:effectLst/>
                        </a:rPr>
                        <a:t>FootCam</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DescentCam</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TOTAL</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9E1B"/>
                    </a:solidFill>
                  </a:tcPr>
                </a:tc>
                <a:extLst>
                  <a:ext uri="{0D108BD9-81ED-4DB2-BD59-A6C34878D82A}">
                    <a16:rowId xmlns:a16="http://schemas.microsoft.com/office/drawing/2014/main" val="4016511932"/>
                  </a:ext>
                </a:extLst>
              </a:tr>
              <a:tr h="420111">
                <a:tc>
                  <a:txBody>
                    <a:bodyPr/>
                    <a:lstStyle/>
                    <a:p>
                      <a:pPr marL="0" marR="0">
                        <a:spcBef>
                          <a:spcPts val="600"/>
                        </a:spcBef>
                        <a:spcAft>
                          <a:spcPts val="0"/>
                        </a:spcAft>
                      </a:pPr>
                      <a:r>
                        <a:rPr lang="en-US" sz="900" dirty="0">
                          <a:effectLst/>
                        </a:rPr>
                        <a:t>Surface Ops Description</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Cont*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Cont*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Cont*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Cont*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Cont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Specific Collection Times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Cont*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Cont*</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Specific Collection Times</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Daily</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Descent Only</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600"/>
                        </a:spcBef>
                        <a:spcAft>
                          <a:spcPts val="0"/>
                        </a:spcAft>
                      </a:pPr>
                      <a:r>
                        <a:rPr lang="en-US" sz="900" dirty="0">
                          <a:effectLst/>
                        </a:rPr>
                        <a:t> </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21876749"/>
                  </a:ext>
                </a:extLst>
              </a:tr>
              <a:tr h="554906">
                <a:tc>
                  <a:txBody>
                    <a:bodyPr/>
                    <a:lstStyle/>
                    <a:p>
                      <a:pPr marL="0" marR="0">
                        <a:spcBef>
                          <a:spcPts val="600"/>
                        </a:spcBef>
                        <a:spcAft>
                          <a:spcPts val="0"/>
                        </a:spcAft>
                      </a:pPr>
                      <a:r>
                        <a:rPr lang="en-US" sz="900" dirty="0">
                          <a:effectLst/>
                        </a:rPr>
                        <a:t>Total Data Volume Downlinked (MB)</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E1B"/>
                    </a:solidFill>
                  </a:tcPr>
                </a:tc>
                <a:tc>
                  <a:txBody>
                    <a:bodyPr/>
                    <a:lstStyle/>
                    <a:p>
                      <a:pPr marL="0" marR="0" algn="ctr">
                        <a:spcBef>
                          <a:spcPts val="600"/>
                        </a:spcBef>
                        <a:spcAft>
                          <a:spcPts val="0"/>
                        </a:spcAft>
                      </a:pPr>
                      <a:r>
                        <a:rPr lang="en-US" sz="900" dirty="0">
                          <a:effectLst/>
                        </a:rPr>
                        <a:t>228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1138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228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228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484</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93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1422</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4619**</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773</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1138</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469</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600"/>
                        </a:spcBef>
                        <a:spcAft>
                          <a:spcPts val="0"/>
                        </a:spcAft>
                      </a:pPr>
                      <a:r>
                        <a:rPr lang="en-US" sz="900" dirty="0">
                          <a:effectLst/>
                        </a:rPr>
                        <a:t>10,820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575" marR="32575" marT="7863" marB="7863"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3005411"/>
                  </a:ext>
                </a:extLst>
              </a:tr>
              <a:tr h="519640">
                <a:tc gridSpan="13">
                  <a:txBody>
                    <a:bodyPr/>
                    <a:lstStyle/>
                    <a:p>
                      <a:pPr marL="193675" marR="0">
                        <a:spcBef>
                          <a:spcPts val="0"/>
                        </a:spcBef>
                        <a:spcAft>
                          <a:spcPts val="0"/>
                        </a:spcAft>
                      </a:pPr>
                      <a:r>
                        <a:rPr lang="en-US" sz="1000" dirty="0">
                          <a:effectLst/>
                        </a:rPr>
                        <a:t>* Continuous except for during XRD/XRF analyses</a:t>
                      </a:r>
                    </a:p>
                    <a:p>
                      <a:pPr marL="193675" marR="0">
                        <a:spcBef>
                          <a:spcPts val="0"/>
                        </a:spcBef>
                        <a:spcAft>
                          <a:spcPts val="0"/>
                        </a:spcAft>
                      </a:pPr>
                      <a:r>
                        <a:rPr lang="en-US" sz="1000" dirty="0">
                          <a:effectLst/>
                        </a:rPr>
                        <a:t># Includes XRD/XRF and PlanetVac data</a:t>
                      </a:r>
                    </a:p>
                    <a:p>
                      <a:pPr marL="191770" marR="0">
                        <a:spcBef>
                          <a:spcPts val="0"/>
                        </a:spcBef>
                        <a:spcAft>
                          <a:spcPts val="0"/>
                        </a:spcAft>
                      </a:pPr>
                      <a:r>
                        <a:rPr lang="en-US" sz="1000" dirty="0">
                          <a:effectLst/>
                        </a:rPr>
                        <a:t>** Only difference between data acquired and data downlinked; MAC acquires 7111 MB of data.</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7753" marR="87753" marT="43876" marB="43876" anchor="ctr">
                    <a:lnT w="12700" cap="flat" cmpd="sng" algn="ctr">
                      <a:solidFill>
                        <a:schemeClr val="tx1"/>
                      </a:solidFill>
                      <a:prstDash val="solid"/>
                      <a:round/>
                      <a:headEnd type="none" w="med" len="med"/>
                      <a:tailEnd type="none" w="med" len="med"/>
                    </a:lnT>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70968230"/>
                  </a:ext>
                </a:extLst>
              </a:tr>
            </a:tbl>
          </a:graphicData>
        </a:graphic>
      </p:graphicFrame>
    </p:spTree>
    <p:extLst>
      <p:ext uri="{BB962C8B-B14F-4D97-AF65-F5344CB8AC3E}">
        <p14:creationId xmlns:p14="http://schemas.microsoft.com/office/powerpoint/2010/main" val="187274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 y="0"/>
            <a:ext cx="12188389" cy="6858000"/>
          </a:xfrm>
          <a:prstGeom prst="rect">
            <a:avLst/>
          </a:prstGeom>
        </p:spPr>
      </p:pic>
      <p:pic>
        <p:nvPicPr>
          <p:cNvPr id="4" name="Picture 3">
            <a:extLst>
              <a:ext uri="{FF2B5EF4-FFF2-40B4-BE49-F238E27FC236}">
                <a16:creationId xmlns:a16="http://schemas.microsoft.com/office/drawing/2014/main" id="{9F782892-FFC5-2F4D-BBAC-012CCF61F4F4}"/>
              </a:ext>
            </a:extLst>
          </p:cNvPr>
          <p:cNvPicPr>
            <a:picLocks noChangeAspect="1"/>
          </p:cNvPicPr>
          <p:nvPr/>
        </p:nvPicPr>
        <p:blipFill>
          <a:blip r:embed="rId3"/>
          <a:stretch>
            <a:fillRect/>
          </a:stretch>
        </p:blipFill>
        <p:spPr>
          <a:xfrm>
            <a:off x="3344091" y="1376331"/>
            <a:ext cx="5503818" cy="3600242"/>
          </a:xfrm>
          <a:prstGeom prst="rect">
            <a:avLst/>
          </a:prstGeom>
        </p:spPr>
      </p:pic>
    </p:spTree>
    <p:extLst>
      <p:ext uri="{BB962C8B-B14F-4D97-AF65-F5344CB8AC3E}">
        <p14:creationId xmlns:p14="http://schemas.microsoft.com/office/powerpoint/2010/main" val="1913109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A672B5-EED6-3C46-926E-B71684416435}"/>
              </a:ext>
            </a:extLst>
          </p:cNvPr>
          <p:cNvSpPr txBox="1"/>
          <p:nvPr/>
        </p:nvSpPr>
        <p:spPr>
          <a:xfrm>
            <a:off x="419100" y="4746743"/>
            <a:ext cx="1602797" cy="1569660"/>
          </a:xfrm>
          <a:prstGeom prst="rect">
            <a:avLst/>
          </a:prstGeom>
          <a:solidFill>
            <a:schemeClr val="accent5">
              <a:lumMod val="20000"/>
              <a:lumOff val="80000"/>
            </a:schemeClr>
          </a:solidFill>
          <a:ln w="12700">
            <a:solidFill>
              <a:schemeClr val="tx1"/>
            </a:solidFill>
          </a:ln>
        </p:spPr>
        <p:txBody>
          <a:bodyPr wrap="square" rtlCol="0">
            <a:spAutoFit/>
          </a:bodyPr>
          <a:lstStyle/>
          <a:p>
            <a:pPr>
              <a:tabLst>
                <a:tab pos="1711325" algn="r"/>
              </a:tabLst>
            </a:pPr>
            <a:r>
              <a:rPr lang="en-US" sz="3200" dirty="0">
                <a:solidFill>
                  <a:schemeClr val="bg2">
                    <a:lumMod val="10000"/>
                  </a:schemeClr>
                </a:solidFill>
                <a:latin typeface="Arial" panose="020B0604020202020204" pitchFamily="34" charset="0"/>
                <a:cs typeface="Arial" panose="020B0604020202020204" pitchFamily="34" charset="0"/>
              </a:rPr>
              <a:t>flyby	</a:t>
            </a:r>
            <a:r>
              <a:rPr lang="en-US" sz="3200" dirty="0">
                <a:solidFill>
                  <a:srgbClr val="00B050"/>
                </a:solidFill>
                <a:latin typeface="Arial" panose="020B0604020202020204" pitchFamily="34" charset="0"/>
                <a:cs typeface="Arial" panose="020B0604020202020204" pitchFamily="34" charset="0"/>
              </a:rPr>
              <a:t>✓</a:t>
            </a:r>
          </a:p>
          <a:p>
            <a:pPr>
              <a:tabLst>
                <a:tab pos="1711325" algn="r"/>
              </a:tabLst>
            </a:pPr>
            <a:r>
              <a:rPr lang="en-US" sz="3200" dirty="0">
                <a:solidFill>
                  <a:schemeClr val="bg2">
                    <a:lumMod val="10000"/>
                  </a:schemeClr>
                </a:solidFill>
                <a:latin typeface="Arial" panose="020B0604020202020204" pitchFamily="34" charset="0"/>
                <a:cs typeface="Arial" panose="020B0604020202020204" pitchFamily="34" charset="0"/>
              </a:rPr>
              <a:t>orbit	</a:t>
            </a:r>
            <a:r>
              <a:rPr lang="en-US" sz="3200" dirty="0">
                <a:solidFill>
                  <a:srgbClr val="00B050"/>
                </a:solidFill>
                <a:latin typeface="Arial" panose="020B0604020202020204" pitchFamily="34" charset="0"/>
                <a:cs typeface="Arial" panose="020B0604020202020204" pitchFamily="34" charset="0"/>
              </a:rPr>
              <a:t>✓</a:t>
            </a:r>
            <a:r>
              <a:rPr lang="en-US" sz="3200" dirty="0">
                <a:solidFill>
                  <a:schemeClr val="bg2">
                    <a:lumMod val="10000"/>
                  </a:schemeClr>
                </a:solidFill>
                <a:latin typeface="Arial" panose="020B0604020202020204" pitchFamily="34" charset="0"/>
                <a:cs typeface="Arial" panose="020B0604020202020204" pitchFamily="34" charset="0"/>
              </a:rPr>
              <a:t> </a:t>
            </a:r>
          </a:p>
          <a:p>
            <a:pPr>
              <a:tabLst>
                <a:tab pos="1711325" algn="r"/>
              </a:tabLst>
            </a:pPr>
            <a:r>
              <a:rPr lang="en-US" sz="3200" dirty="0" smtClean="0">
                <a:solidFill>
                  <a:schemeClr val="bg2">
                    <a:lumMod val="10000"/>
                  </a:schemeClr>
                </a:solidFill>
                <a:latin typeface="Arial" panose="020B0604020202020204" pitchFamily="34" charset="0"/>
                <a:cs typeface="Arial" panose="020B0604020202020204" pitchFamily="34" charset="0"/>
              </a:rPr>
              <a:t>land 	_</a:t>
            </a:r>
            <a:endParaRPr lang="en-US" sz="3200" dirty="0">
              <a:solidFill>
                <a:schemeClr val="bg2">
                  <a:lumMod val="10000"/>
                </a:schemeClr>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lstStyle/>
          <a:p>
            <a:r>
              <a:rPr lang="en-US" dirty="0" smtClean="0">
                <a:solidFill>
                  <a:schemeClr val="accent5">
                    <a:lumMod val="60000"/>
                    <a:lumOff val="40000"/>
                  </a:schemeClr>
                </a:solidFill>
              </a:rPr>
              <a:t>Spacecraft Reconnaissance of Mercury</a:t>
            </a:r>
            <a:r>
              <a:rPr lang="en-US" dirty="0" smtClean="0"/>
              <a:t>	</a:t>
            </a:r>
            <a:endParaRPr lang="en-US" dirty="0"/>
          </a:p>
        </p:txBody>
      </p:sp>
      <p:sp>
        <p:nvSpPr>
          <p:cNvPr id="4" name="TextBox 3">
            <a:extLst>
              <a:ext uri="{FF2B5EF4-FFF2-40B4-BE49-F238E27FC236}">
                <a16:creationId xmlns:a16="http://schemas.microsoft.com/office/drawing/2014/main" id="{9CEEBE7F-B500-9741-BBD2-F6B1DABCD759}"/>
              </a:ext>
            </a:extLst>
          </p:cNvPr>
          <p:cNvSpPr txBox="1"/>
          <p:nvPr/>
        </p:nvSpPr>
        <p:spPr>
          <a:xfrm>
            <a:off x="6235700" y="1255112"/>
            <a:ext cx="5877837" cy="4442691"/>
          </a:xfrm>
          <a:prstGeom prst="rect">
            <a:avLst/>
          </a:prstGeom>
          <a:noFill/>
        </p:spPr>
        <p:txBody>
          <a:bodyPr wrap="square" rtlCol="0">
            <a:spAutoFit/>
          </a:bodyPr>
          <a:lstStyle/>
          <a:p>
            <a:pPr marL="228594" indent="-228594">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Mariner 10 (NASA)</a:t>
            </a:r>
          </a:p>
          <a:p>
            <a:pPr marL="838179" lvl="1" indent="-228594">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Launched 1973</a:t>
            </a:r>
          </a:p>
          <a:p>
            <a:pPr marL="838179" lvl="1" indent="-228594">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3 flybys of Mercury in 1974/1975</a:t>
            </a:r>
          </a:p>
          <a:p>
            <a:pPr lvl="1"/>
            <a:endParaRPr lang="en-US" sz="1867" dirty="0">
              <a:solidFill>
                <a:schemeClr val="bg1"/>
              </a:solidFill>
              <a:latin typeface="Arial" panose="020B0604020202020204" pitchFamily="34" charset="0"/>
              <a:cs typeface="Arial" panose="020B0604020202020204" pitchFamily="34" charset="0"/>
            </a:endParaRPr>
          </a:p>
          <a:p>
            <a:pPr marL="838179" lvl="1" indent="-228594">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228594" indent="-228594">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MESSENGER (NASA)</a:t>
            </a:r>
          </a:p>
          <a:p>
            <a:pPr marL="838179" lvl="1" indent="-228594">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Launched 2004</a:t>
            </a:r>
          </a:p>
          <a:p>
            <a:pPr marL="838179" lvl="1" indent="-228594">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3 flybys of Mercury in 2008/2009</a:t>
            </a:r>
          </a:p>
          <a:p>
            <a:pPr marL="838179" lvl="1" indent="-228594">
              <a:buFont typeface="Arial" panose="020B0604020202020204" pitchFamily="34" charset="0"/>
              <a:buChar char="•"/>
            </a:pPr>
            <a:r>
              <a:rPr lang="en-US" sz="1867" dirty="0">
                <a:solidFill>
                  <a:schemeClr val="bg1"/>
                </a:solidFill>
                <a:latin typeface="Arial" panose="020B0604020202020204" pitchFamily="34" charset="0"/>
                <a:cs typeface="Arial" panose="020B0604020202020204" pitchFamily="34" charset="0"/>
              </a:rPr>
              <a:t>Orbital reconnaissance 2011–2015</a:t>
            </a:r>
          </a:p>
          <a:p>
            <a:pPr lvl="1"/>
            <a:endParaRPr lang="en-US" sz="1867" dirty="0">
              <a:solidFill>
                <a:schemeClr val="bg1"/>
              </a:solidFill>
              <a:latin typeface="Arial" panose="020B0604020202020204" pitchFamily="34" charset="0"/>
              <a:cs typeface="Arial" panose="020B0604020202020204" pitchFamily="34" charset="0"/>
            </a:endParaRPr>
          </a:p>
          <a:p>
            <a:pPr lvl="1"/>
            <a:endParaRPr lang="en-US" sz="1600" dirty="0">
              <a:solidFill>
                <a:schemeClr val="bg1"/>
              </a:solidFill>
              <a:latin typeface="Arial" panose="020B0604020202020204" pitchFamily="34" charset="0"/>
              <a:cs typeface="Arial" panose="020B0604020202020204" pitchFamily="34" charset="0"/>
            </a:endParaRPr>
          </a:p>
          <a:p>
            <a:pPr marL="228594" indent="-228594">
              <a:buFont typeface="Arial" panose="020B0604020202020204" pitchFamily="34" charset="0"/>
              <a:buChar char="•"/>
            </a:pPr>
            <a:r>
              <a:rPr lang="en-US" sz="2000" b="1" dirty="0">
                <a:solidFill>
                  <a:schemeClr val="bg1"/>
                </a:solidFill>
                <a:latin typeface="Arial" panose="020B0604020202020204" pitchFamily="34" charset="0"/>
                <a:cs typeface="Arial" panose="020B0604020202020204" pitchFamily="34" charset="0"/>
              </a:rPr>
              <a:t>BepiColombo (ESA/JAXA)</a:t>
            </a:r>
          </a:p>
          <a:p>
            <a:pPr marL="838179" lvl="1" indent="-228594">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Launched 2018</a:t>
            </a:r>
          </a:p>
          <a:p>
            <a:pPr marL="838179" lvl="1" indent="-228594">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Several flybys of Mercury from 2021–2025</a:t>
            </a:r>
          </a:p>
          <a:p>
            <a:pPr marL="838179" lvl="1" indent="-228594">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Orbital reconnaissance 2025–2028</a:t>
            </a:r>
          </a:p>
        </p:txBody>
      </p:sp>
      <p:pic>
        <p:nvPicPr>
          <p:cNvPr id="5" name="Picture 4">
            <a:extLst>
              <a:ext uri="{FF2B5EF4-FFF2-40B4-BE49-F238E27FC236}">
                <a16:creationId xmlns:a16="http://schemas.microsoft.com/office/drawing/2014/main" id="{9D1C36E5-DD5B-834A-9BF1-47A6626F56E7}"/>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744196" y="3924947"/>
            <a:ext cx="2336800" cy="1889760"/>
          </a:xfrm>
          <a:prstGeom prst="rect">
            <a:avLst/>
          </a:prstGeom>
          <a:ln w="25400">
            <a:solidFill>
              <a:schemeClr val="accent5">
                <a:lumMod val="75000"/>
              </a:schemeClr>
            </a:solidFill>
          </a:ln>
        </p:spPr>
      </p:pic>
      <p:pic>
        <p:nvPicPr>
          <p:cNvPr id="6" name="Picture 5">
            <a:extLst>
              <a:ext uri="{FF2B5EF4-FFF2-40B4-BE49-F238E27FC236}">
                <a16:creationId xmlns:a16="http://schemas.microsoft.com/office/drawing/2014/main" id="{13F16EAA-1DCA-704B-B895-2A300B50C741}"/>
              </a:ext>
            </a:extLst>
          </p:cNvPr>
          <p:cNvPicPr>
            <a:picLocks/>
          </p:cNvPicPr>
          <p:nvPr/>
        </p:nvPicPr>
        <p:blipFill>
          <a:blip r:embed="rId3">
            <a:extLst>
              <a:ext uri="{28A0092B-C50C-407E-A947-70E740481C1C}">
                <a14:useLocalDpi xmlns:a14="http://schemas.microsoft.com/office/drawing/2010/main"/>
              </a:ext>
            </a:extLst>
          </a:blip>
          <a:stretch>
            <a:fillRect/>
          </a:stretch>
        </p:blipFill>
        <p:spPr>
          <a:xfrm rot="16200000">
            <a:off x="2246231" y="2395217"/>
            <a:ext cx="1892199" cy="2340864"/>
          </a:xfrm>
          <a:prstGeom prst="rect">
            <a:avLst/>
          </a:prstGeom>
          <a:ln w="25400">
            <a:solidFill>
              <a:schemeClr val="accent5">
                <a:lumMod val="75000"/>
              </a:schemeClr>
            </a:solidFill>
          </a:ln>
        </p:spPr>
      </p:pic>
      <p:pic>
        <p:nvPicPr>
          <p:cNvPr id="7" name="Picture 6">
            <a:extLst>
              <a:ext uri="{FF2B5EF4-FFF2-40B4-BE49-F238E27FC236}">
                <a16:creationId xmlns:a16="http://schemas.microsoft.com/office/drawing/2014/main" id="{C185F0C9-9995-D34F-89C9-DF66AC22A97A}"/>
              </a:ext>
            </a:extLst>
          </p:cNvPr>
          <p:cNvPicPr>
            <a:picLocks noChangeAspect="1"/>
          </p:cNvPicPr>
          <p:nvPr/>
        </p:nvPicPr>
        <p:blipFill>
          <a:blip r:embed="rId4"/>
          <a:stretch>
            <a:fillRect/>
          </a:stretch>
        </p:blipFill>
        <p:spPr>
          <a:xfrm>
            <a:off x="303370" y="1316589"/>
            <a:ext cx="2337095" cy="1889760"/>
          </a:xfrm>
          <a:prstGeom prst="rect">
            <a:avLst/>
          </a:prstGeom>
          <a:ln w="25400">
            <a:solidFill>
              <a:schemeClr val="accent5">
                <a:lumMod val="75000"/>
              </a:schemeClr>
            </a:solidFill>
          </a:ln>
        </p:spPr>
      </p:pic>
      <p:sp>
        <p:nvSpPr>
          <p:cNvPr id="3" name="Slide Number Placeholder 2"/>
          <p:cNvSpPr>
            <a:spLocks noGrp="1"/>
          </p:cNvSpPr>
          <p:nvPr>
            <p:ph type="sldNum" sz="quarter" idx="16"/>
          </p:nvPr>
        </p:nvSpPr>
        <p:spPr/>
        <p:txBody>
          <a:bodyPr/>
          <a:lstStyle/>
          <a:p>
            <a:fld id="{125B0261-FF7E-455C-B720-C707A3A2DB2E}" type="slidenum">
              <a:rPr lang="en-US" smtClean="0"/>
              <a:t>2</a:t>
            </a:fld>
            <a:endParaRPr lang="en-US"/>
          </a:p>
        </p:txBody>
      </p:sp>
    </p:spTree>
    <p:extLst>
      <p:ext uri="{BB962C8B-B14F-4D97-AF65-F5344CB8AC3E}">
        <p14:creationId xmlns:p14="http://schemas.microsoft.com/office/powerpoint/2010/main" val="3783998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60000"/>
                    <a:lumOff val="40000"/>
                  </a:schemeClr>
                </a:solidFill>
              </a:rPr>
              <a:t>Why Land on Mercury?</a:t>
            </a:r>
            <a:endParaRPr lang="en-US" dirty="0">
              <a:solidFill>
                <a:schemeClr val="accent5">
                  <a:lumMod val="60000"/>
                  <a:lumOff val="40000"/>
                </a:schemeClr>
              </a:solidFill>
            </a:endParaRPr>
          </a:p>
        </p:txBody>
      </p:sp>
      <p:sp>
        <p:nvSpPr>
          <p:cNvPr id="6" name="Content Placeholder 5"/>
          <p:cNvSpPr>
            <a:spLocks noGrp="1"/>
          </p:cNvSpPr>
          <p:nvPr>
            <p:ph idx="13"/>
          </p:nvPr>
        </p:nvSpPr>
        <p:spPr>
          <a:xfrm>
            <a:off x="6978636" y="2471735"/>
            <a:ext cx="4260864" cy="3036815"/>
          </a:xfrm>
        </p:spPr>
        <p:txBody>
          <a:bodyPr>
            <a:normAutofit/>
          </a:bodyPr>
          <a:lstStyle/>
          <a:p>
            <a:pPr marL="228594" indent="-228594">
              <a:buFont typeface="Arial" panose="020B0604020202020204" pitchFamily="34" charset="0"/>
              <a:buChar char="•"/>
            </a:pPr>
            <a:r>
              <a:rPr lang="en-US" sz="1600" b="1" dirty="0" smtClean="0">
                <a:solidFill>
                  <a:srgbClr val="00B0F0"/>
                </a:solidFill>
                <a:latin typeface="Arial" panose="020B0604020202020204" pitchFamily="34" charset="0"/>
                <a:cs typeface="Arial" panose="020B0604020202020204" pitchFamily="34" charset="0"/>
              </a:rPr>
              <a:t>Goal </a:t>
            </a:r>
            <a:r>
              <a:rPr lang="en-US" sz="1600" b="1" dirty="0">
                <a:solidFill>
                  <a:srgbClr val="00B0F0"/>
                </a:solidFill>
                <a:latin typeface="Arial" panose="020B0604020202020204" pitchFamily="34" charset="0"/>
                <a:cs typeface="Arial" panose="020B0604020202020204" pitchFamily="34" charset="0"/>
              </a:rPr>
              <a:t>2 (geophysics): </a:t>
            </a:r>
            <a:r>
              <a:rPr lang="en-US" sz="1600" dirty="0">
                <a:latin typeface="Arial" panose="020B0604020202020204" pitchFamily="34" charset="0"/>
                <a:cs typeface="Arial" panose="020B0604020202020204" pitchFamily="34" charset="0"/>
              </a:rPr>
              <a:t>Investigate Mercury’s interior structure and magnetic field to unravel the planet’s differentiation and evolutionary history and understand the magnetic fields at the surface</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228594" indent="-228594">
              <a:buFont typeface="Arial" panose="020B0604020202020204" pitchFamily="34" charset="0"/>
              <a:buChar char="•"/>
            </a:pPr>
            <a:r>
              <a:rPr lang="en-US" sz="1600" b="1" dirty="0" smtClean="0">
                <a:solidFill>
                  <a:srgbClr val="00B0F0"/>
                </a:solidFill>
                <a:latin typeface="Arial" panose="020B0604020202020204" pitchFamily="34" charset="0"/>
                <a:cs typeface="Arial" panose="020B0604020202020204" pitchFamily="34" charset="0"/>
              </a:rPr>
              <a:t>Goal </a:t>
            </a:r>
            <a:r>
              <a:rPr lang="en-US" sz="1600" b="1" dirty="0">
                <a:solidFill>
                  <a:srgbClr val="00B0F0"/>
                </a:solidFill>
                <a:latin typeface="Arial" panose="020B0604020202020204" pitchFamily="34" charset="0"/>
                <a:cs typeface="Arial" panose="020B0604020202020204" pitchFamily="34" charset="0"/>
              </a:rPr>
              <a:t>3 (Mercury environment): </a:t>
            </a:r>
            <a:r>
              <a:rPr lang="en-US" sz="1600" dirty="0">
                <a:latin typeface="Arial" panose="020B0604020202020204" pitchFamily="34" charset="0"/>
                <a:cs typeface="Arial" panose="020B0604020202020204" pitchFamily="34" charset="0"/>
              </a:rPr>
              <a:t>Investigate the active processes that produce Mercury’s exosphere and alter its surface to understand planetary processes on rocky airless bodies, including the Moon</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pPr marL="0" indent="0">
              <a:buNone/>
            </a:pPr>
            <a:endParaRPr lang="en-US" dirty="0"/>
          </a:p>
        </p:txBody>
      </p:sp>
      <p:sp>
        <p:nvSpPr>
          <p:cNvPr id="4" name="Slide Number Placeholder 3"/>
          <p:cNvSpPr>
            <a:spLocks noGrp="1"/>
          </p:cNvSpPr>
          <p:nvPr>
            <p:ph type="sldNum" sz="quarter" idx="4294967295"/>
          </p:nvPr>
        </p:nvSpPr>
        <p:spPr>
          <a:xfrm>
            <a:off x="11822113" y="6500813"/>
            <a:ext cx="369887" cy="357187"/>
          </a:xfrm>
        </p:spPr>
        <p:txBody>
          <a:bodyPr/>
          <a:lstStyle/>
          <a:p>
            <a:fld id="{93BC87E0-A5DC-42F0-B169-FD1E3E2E8366}" type="slidenum">
              <a:rPr lang="en-US" smtClean="0"/>
              <a:pPr/>
              <a:t>3</a:t>
            </a:fld>
            <a:endParaRPr lang="en-US" dirty="0"/>
          </a:p>
        </p:txBody>
      </p:sp>
      <p:pic>
        <p:nvPicPr>
          <p:cNvPr id="8" name="Picture 7">
            <a:extLst>
              <a:ext uri="{FF2B5EF4-FFF2-40B4-BE49-F238E27FC236}">
                <a16:creationId xmlns:a16="http://schemas.microsoft.com/office/drawing/2014/main" id="{65B21B84-4062-3340-92EC-3120B361BDBC}"/>
              </a:ext>
            </a:extLst>
          </p:cNvPr>
          <p:cNvPicPr>
            <a:picLocks noChangeAspect="1"/>
          </p:cNvPicPr>
          <p:nvPr/>
        </p:nvPicPr>
        <p:blipFill rotWithShape="1">
          <a:blip r:embed="rId2"/>
          <a:srcRect l="5815" t="16642" r="5516" b="25652"/>
          <a:stretch/>
        </p:blipFill>
        <p:spPr>
          <a:xfrm>
            <a:off x="4072235" y="1954635"/>
            <a:ext cx="2906401" cy="2922319"/>
          </a:xfrm>
          <a:prstGeom prst="rect">
            <a:avLst/>
          </a:prstGeom>
        </p:spPr>
      </p:pic>
      <p:sp>
        <p:nvSpPr>
          <p:cNvPr id="7" name="Content Placeholder 5"/>
          <p:cNvSpPr txBox="1">
            <a:spLocks/>
          </p:cNvSpPr>
          <p:nvPr/>
        </p:nvSpPr>
        <p:spPr>
          <a:xfrm>
            <a:off x="6548734" y="1031846"/>
            <a:ext cx="4953000" cy="1342237"/>
          </a:xfrm>
          <a:prstGeom prst="rect">
            <a:avLst/>
          </a:prstGeom>
        </p:spPr>
        <p:txBody>
          <a:bodyPr vert="horz" lIns="0" tIns="0" rIns="0" bIns="0" rtlCol="0">
            <a:normAutofit fontScale="92500" lnSpcReduction="1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594" indent="-228594">
              <a:lnSpc>
                <a:spcPct val="120000"/>
              </a:lnSpc>
              <a:buFont typeface="Arial" panose="020B0604020202020204" pitchFamily="34" charset="0"/>
              <a:buChar char="•"/>
            </a:pPr>
            <a:r>
              <a:rPr lang="en-US" sz="1700" b="1" dirty="0" smtClean="0">
                <a:solidFill>
                  <a:srgbClr val="00B0F0"/>
                </a:solidFill>
                <a:latin typeface="Arial" panose="020B0604020202020204" pitchFamily="34" charset="0"/>
                <a:cs typeface="Arial" panose="020B0604020202020204" pitchFamily="34" charset="0"/>
              </a:rPr>
              <a:t>Goal 1 (geochemistry): </a:t>
            </a:r>
            <a:r>
              <a:rPr lang="en-US" sz="1700" dirty="0" smtClean="0">
                <a:latin typeface="Arial" panose="020B0604020202020204" pitchFamily="34" charset="0"/>
                <a:cs typeface="Arial" panose="020B0604020202020204" pitchFamily="34" charset="0"/>
              </a:rPr>
              <a:t>Investigate the highly chemically reduced, unexpectedly volatile-rich mineralogy and chemistry of Mercury’s oldest terrain to understand the earliest evolution of this end-member of rocky planet formation.</a:t>
            </a:r>
            <a:endParaRPr lang="en-US" sz="1700" b="1" dirty="0" smtClean="0">
              <a:solidFill>
                <a:srgbClr val="00B0F0"/>
              </a:solidFill>
              <a:latin typeface="Arial" panose="020B0604020202020204" pitchFamily="34" charset="0"/>
              <a:cs typeface="Arial" panose="020B0604020202020204" pitchFamily="34" charset="0"/>
            </a:endParaRPr>
          </a:p>
          <a:p>
            <a:pPr marL="228594" indent="-228594">
              <a:lnSpc>
                <a:spcPct val="120000"/>
              </a:lnSpc>
              <a:buFont typeface="Arial" panose="020B0604020202020204" pitchFamily="34" charset="0"/>
              <a:buChar char="•"/>
            </a:pPr>
            <a:endParaRPr lang="en-US" sz="1700" b="1" dirty="0">
              <a:solidFill>
                <a:srgbClr val="00B0F0"/>
              </a:solidFill>
              <a:latin typeface="Arial" panose="020B0604020202020204" pitchFamily="34" charset="0"/>
              <a:cs typeface="Arial" panose="020B0604020202020204" pitchFamily="34" charset="0"/>
            </a:endParaRPr>
          </a:p>
          <a:p>
            <a:pPr marL="0" indent="0">
              <a:lnSpc>
                <a:spcPct val="120000"/>
              </a:lnSpc>
              <a:buNone/>
            </a:pPr>
            <a:endParaRPr lang="en-US" sz="1700" dirty="0"/>
          </a:p>
        </p:txBody>
      </p:sp>
      <p:sp>
        <p:nvSpPr>
          <p:cNvPr id="9" name="Content Placeholder 5"/>
          <p:cNvSpPr txBox="1">
            <a:spLocks/>
          </p:cNvSpPr>
          <p:nvPr/>
        </p:nvSpPr>
        <p:spPr>
          <a:xfrm>
            <a:off x="6632568" y="5141731"/>
            <a:ext cx="4953000" cy="1342237"/>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594" indent="-228594">
              <a:buFont typeface="Arial" panose="020B0604020202020204" pitchFamily="34" charset="0"/>
              <a:buChar char="•"/>
            </a:pPr>
            <a:r>
              <a:rPr lang="en-US" sz="1600" b="1" dirty="0">
                <a:solidFill>
                  <a:srgbClr val="00B0F0"/>
                </a:solidFill>
                <a:latin typeface="Arial" panose="020B0604020202020204" pitchFamily="34" charset="0"/>
                <a:cs typeface="Arial" panose="020B0604020202020204" pitchFamily="34" charset="0"/>
              </a:rPr>
              <a:t>Goal 4 (geology): </a:t>
            </a:r>
            <a:r>
              <a:rPr lang="en-US" sz="1600" dirty="0">
                <a:latin typeface="Arial" panose="020B0604020202020204" pitchFamily="34" charset="0"/>
                <a:cs typeface="Arial" panose="020B0604020202020204" pitchFamily="34" charset="0"/>
              </a:rPr>
              <a:t>Characterize the landing site to understand the processes that have shaped its evolution, place the in situ measurements in context, and enable ground truth for global interpretations of Mercury</a:t>
            </a:r>
            <a:r>
              <a:rPr lang="en-US" sz="1600" dirty="0" smtClean="0">
                <a:latin typeface="Arial" panose="020B0604020202020204" pitchFamily="34" charset="0"/>
                <a:cs typeface="Arial" panose="020B0604020202020204" pitchFamily="34" charset="0"/>
              </a:rPr>
              <a:t>.</a:t>
            </a:r>
          </a:p>
          <a:p>
            <a:pPr marL="228594" indent="-228594">
              <a:lnSpc>
                <a:spcPct val="120000"/>
              </a:lnSpc>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28594" indent="-228594">
              <a:lnSpc>
                <a:spcPct val="120000"/>
              </a:lnSpc>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28594" indent="-228594">
              <a:lnSpc>
                <a:spcPct val="120000"/>
              </a:lnSpc>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28594" indent="-228594">
              <a:lnSpc>
                <a:spcPct val="120000"/>
              </a:lnSpc>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28594" indent="-228594">
              <a:lnSpc>
                <a:spcPct val="120000"/>
              </a:lnSpc>
              <a:buFont typeface="Arial" panose="020B0604020202020204" pitchFamily="34" charset="0"/>
              <a:buChar char="•"/>
            </a:pPr>
            <a:endParaRPr lang="en-US" sz="1600" b="1" dirty="0" smtClean="0">
              <a:solidFill>
                <a:srgbClr val="00B0F0"/>
              </a:solidFill>
              <a:latin typeface="Arial" panose="020B0604020202020204" pitchFamily="34" charset="0"/>
              <a:cs typeface="Arial" panose="020B0604020202020204" pitchFamily="34" charset="0"/>
            </a:endParaRPr>
          </a:p>
          <a:p>
            <a:pPr marL="228594" indent="-228594">
              <a:lnSpc>
                <a:spcPct val="120000"/>
              </a:lnSpc>
              <a:buFont typeface="Arial" panose="020B0604020202020204" pitchFamily="34" charset="0"/>
              <a:buChar char="•"/>
            </a:pPr>
            <a:endParaRPr lang="en-US" sz="1600" b="1" dirty="0">
              <a:solidFill>
                <a:srgbClr val="00B0F0"/>
              </a:solidFill>
              <a:latin typeface="Arial" panose="020B0604020202020204" pitchFamily="34" charset="0"/>
              <a:cs typeface="Arial" panose="020B0604020202020204" pitchFamily="34" charset="0"/>
            </a:endParaRPr>
          </a:p>
          <a:p>
            <a:pPr marL="0" indent="0">
              <a:lnSpc>
                <a:spcPct val="120000"/>
              </a:lnSpc>
              <a:buNone/>
            </a:pPr>
            <a:endParaRPr lang="en-US" sz="1600" dirty="0"/>
          </a:p>
        </p:txBody>
      </p:sp>
      <p:sp>
        <p:nvSpPr>
          <p:cNvPr id="10" name="Content Placeholder 5"/>
          <p:cNvSpPr>
            <a:spLocks noGrp="1"/>
          </p:cNvSpPr>
          <p:nvPr>
            <p:ph idx="13"/>
          </p:nvPr>
        </p:nvSpPr>
        <p:spPr>
          <a:xfrm>
            <a:off x="516989" y="2471736"/>
            <a:ext cx="3702673" cy="1991208"/>
          </a:xfrm>
        </p:spPr>
        <p:txBody>
          <a:bodyPr>
            <a:noAutofit/>
          </a:bodyPr>
          <a:lstStyle/>
          <a:p>
            <a:pPr marL="0" indent="0">
              <a:spcBef>
                <a:spcPts val="0"/>
              </a:spcBef>
              <a:buNone/>
            </a:pPr>
            <a:r>
              <a:rPr lang="en-US" sz="1600" i="1" dirty="0">
                <a:latin typeface="Arial" panose="020B0604020202020204" pitchFamily="34" charset="0"/>
                <a:cs typeface="Arial" panose="020B0604020202020204" pitchFamily="34" charset="0"/>
              </a:rPr>
              <a:t>In situ </a:t>
            </a:r>
            <a:r>
              <a:rPr lang="en-US" sz="1600" dirty="0">
                <a:latin typeface="Arial" panose="020B0604020202020204" pitchFamily="34" charset="0"/>
                <a:cs typeface="Arial" panose="020B0604020202020204" pitchFamily="34" charset="0"/>
              </a:rPr>
              <a:t>measurements from the surface are needed to:</a:t>
            </a:r>
          </a:p>
          <a:p>
            <a:pPr marL="373041" indent="-228594">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Understand Mercury’s unique mineralogy and geochemistry;</a:t>
            </a:r>
          </a:p>
          <a:p>
            <a:pPr marL="373041" indent="-228594">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Constrain the massive core’s structure;</a:t>
            </a:r>
          </a:p>
          <a:p>
            <a:pPr marL="373041" indent="-228594">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Measure its active and ancient magnetic fields at the surface</a:t>
            </a:r>
            <a:r>
              <a:rPr lang="en-US" sz="1600" dirty="0" smtClean="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11" name="Content Placeholder 5"/>
          <p:cNvSpPr txBox="1">
            <a:spLocks/>
          </p:cNvSpPr>
          <p:nvPr/>
        </p:nvSpPr>
        <p:spPr>
          <a:xfrm>
            <a:off x="458992" y="1031846"/>
            <a:ext cx="5480413" cy="1342237"/>
          </a:xfrm>
          <a:prstGeom prst="rect">
            <a:avLst/>
          </a:prstGeom>
        </p:spPr>
        <p:txBody>
          <a:bodyPr vert="horz" lIns="0" tIns="0" rIns="0" bIns="0" rtlCol="0">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None/>
            </a:pPr>
            <a:r>
              <a:rPr lang="en-US" sz="1600" dirty="0">
                <a:latin typeface="Arial" panose="020B0604020202020204" pitchFamily="34" charset="0"/>
                <a:cs typeface="Arial" panose="020B0604020202020204" pitchFamily="34" charset="0"/>
              </a:rPr>
              <a:t>MESSENGER revealed Mercury’s highly chemically reduced and unexpectedly volatile-rich composition </a:t>
            </a:r>
          </a:p>
          <a:p>
            <a:pPr marL="373041" indent="-228594">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Unique among the terrestrial planets </a:t>
            </a:r>
          </a:p>
          <a:p>
            <a:pPr marL="373041" indent="-228594">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Unlike any predictions of previously proposed hypotheses of the planet’s </a:t>
            </a:r>
            <a:r>
              <a:rPr lang="en-US" sz="1600" dirty="0" smtClean="0">
                <a:latin typeface="Arial" panose="020B0604020202020204" pitchFamily="34" charset="0"/>
                <a:cs typeface="Arial" panose="020B0604020202020204" pitchFamily="34" charset="0"/>
              </a:rPr>
              <a:t>origin</a:t>
            </a:r>
            <a:endParaRPr lang="en-US" sz="1600" dirty="0">
              <a:latin typeface="Arial" panose="020B0604020202020204" pitchFamily="34" charset="0"/>
              <a:cs typeface="Arial" panose="020B0604020202020204" pitchFamily="34" charset="0"/>
            </a:endParaRPr>
          </a:p>
        </p:txBody>
      </p:sp>
      <p:sp>
        <p:nvSpPr>
          <p:cNvPr id="12" name="Content Placeholder 5"/>
          <p:cNvSpPr txBox="1">
            <a:spLocks/>
          </p:cNvSpPr>
          <p:nvPr/>
        </p:nvSpPr>
        <p:spPr>
          <a:xfrm>
            <a:off x="542826" y="5368954"/>
            <a:ext cx="5807639" cy="1115014"/>
          </a:xfrm>
          <a:prstGeom prst="rect">
            <a:avLst/>
          </a:prstGeom>
        </p:spPr>
        <p:txBody>
          <a:bodyPr vert="horz" lIns="0" tIns="0" rIns="0" bIns="0" rtlCol="0">
            <a:normAutofit lnSpcReduction="10000"/>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600" dirty="0" smtClean="0">
                <a:latin typeface="Arial" panose="020B0604020202020204" pitchFamily="34" charset="0"/>
                <a:cs typeface="Arial" panose="020B0604020202020204" pitchFamily="34" charset="0"/>
              </a:rPr>
              <a:t>As </a:t>
            </a:r>
            <a:r>
              <a:rPr lang="en-US" sz="1600" dirty="0">
                <a:latin typeface="Arial" panose="020B0604020202020204" pitchFamily="34" charset="0"/>
                <a:cs typeface="Arial" panose="020B0604020202020204" pitchFamily="34" charset="0"/>
              </a:rPr>
              <a:t>an end-member of terrestrial planet formation, Mercury holds unique clues about the original distribution of elements in the earliest stages of the solar system and how planets (and exoplanets) form and evolve in close proximity to their host stars</a:t>
            </a:r>
            <a:r>
              <a:rPr lang="en-US" sz="1600" dirty="0" smtClean="0">
                <a:latin typeface="Arial" panose="020B0604020202020204" pitchFamily="34" charset="0"/>
                <a:cs typeface="Arial" panose="020B0604020202020204" pitchFamily="34" charset="0"/>
              </a:rPr>
              <a:t>.</a:t>
            </a:r>
          </a:p>
          <a:p>
            <a:pPr marL="228594" indent="-228594">
              <a:lnSpc>
                <a:spcPct val="120000"/>
              </a:lnSpc>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28594" indent="-228594">
              <a:lnSpc>
                <a:spcPct val="120000"/>
              </a:lnSpc>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28594" indent="-228594">
              <a:lnSpc>
                <a:spcPct val="120000"/>
              </a:lnSpc>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28594" indent="-228594">
              <a:lnSpc>
                <a:spcPct val="120000"/>
              </a:lnSpc>
              <a:buFont typeface="Arial" panose="020B0604020202020204" pitchFamily="34" charset="0"/>
              <a:buChar char="•"/>
            </a:pPr>
            <a:endParaRPr lang="en-US" sz="1600" b="1" dirty="0" smtClean="0">
              <a:solidFill>
                <a:srgbClr val="00B0F0"/>
              </a:solidFill>
              <a:latin typeface="Arial" panose="020B0604020202020204" pitchFamily="34" charset="0"/>
              <a:cs typeface="Arial" panose="020B0604020202020204" pitchFamily="34" charset="0"/>
            </a:endParaRPr>
          </a:p>
          <a:p>
            <a:pPr marL="228594" indent="-228594">
              <a:lnSpc>
                <a:spcPct val="120000"/>
              </a:lnSpc>
              <a:buFont typeface="Arial" panose="020B0604020202020204" pitchFamily="34" charset="0"/>
              <a:buChar char="•"/>
            </a:pPr>
            <a:endParaRPr lang="en-US" sz="1600" b="1" dirty="0">
              <a:solidFill>
                <a:srgbClr val="00B0F0"/>
              </a:solidFill>
              <a:latin typeface="Arial" panose="020B0604020202020204" pitchFamily="34" charset="0"/>
              <a:cs typeface="Arial" panose="020B0604020202020204" pitchFamily="34" charset="0"/>
            </a:endParaRPr>
          </a:p>
          <a:p>
            <a:pPr marL="0" indent="0">
              <a:lnSpc>
                <a:spcPct val="120000"/>
              </a:lnSpc>
              <a:buNone/>
            </a:pPr>
            <a:endParaRPr lang="en-US" sz="1600" dirty="0"/>
          </a:p>
        </p:txBody>
      </p:sp>
      <p:sp>
        <p:nvSpPr>
          <p:cNvPr id="15" name="Content Placeholder 5"/>
          <p:cNvSpPr txBox="1">
            <a:spLocks/>
          </p:cNvSpPr>
          <p:nvPr/>
        </p:nvSpPr>
        <p:spPr>
          <a:xfrm>
            <a:off x="516989" y="4453277"/>
            <a:ext cx="4256347" cy="1261365"/>
          </a:xfrm>
          <a:prstGeom prst="rect">
            <a:avLst/>
          </a:prstGeom>
        </p:spPr>
        <p:txBody>
          <a:bodyPr vert="horz" lIns="0" tIns="0" rIns="0" bIns="0" rtlCol="0">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73041" indent="-228594">
              <a:spcBef>
                <a:spcPts val="0"/>
              </a:spcBef>
              <a:buFont typeface="Arial" panose="020B0604020202020204" pitchFamily="34" charset="0"/>
              <a:buChar char="•"/>
            </a:pPr>
            <a:r>
              <a:rPr lang="en-US" sz="1600" dirty="0" smtClean="0">
                <a:latin typeface="Arial" panose="020B0604020202020204" pitchFamily="34" charset="0"/>
                <a:cs typeface="Arial" panose="020B0604020202020204" pitchFamily="34" charset="0"/>
              </a:rPr>
              <a:t>Investigate the processes that alter its surface and produce its exosphere;</a:t>
            </a:r>
          </a:p>
          <a:p>
            <a:pPr marL="373041" indent="-228594">
              <a:spcBef>
                <a:spcPts val="0"/>
              </a:spcBef>
              <a:buFont typeface="Arial" panose="020B0604020202020204" pitchFamily="34" charset="0"/>
              <a:buChar char="•"/>
            </a:pPr>
            <a:r>
              <a:rPr lang="en-US" sz="1600" dirty="0" smtClean="0">
                <a:latin typeface="Arial" panose="020B0604020202020204" pitchFamily="34" charset="0"/>
                <a:cs typeface="Arial" panose="020B0604020202020204" pitchFamily="34" charset="0"/>
              </a:rPr>
              <a:t>Provide ground-truth for remote datasets.</a:t>
            </a:r>
          </a:p>
          <a:p>
            <a:pPr marL="144447" indent="0">
              <a:spcBef>
                <a:spcPts val="0"/>
              </a:spcBef>
              <a:buFont typeface="Arial"/>
              <a:buNone/>
            </a:pP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1514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ChangeAspect="1"/>
          </p:cNvGrpSpPr>
          <p:nvPr/>
        </p:nvGrpSpPr>
        <p:grpSpPr>
          <a:xfrm>
            <a:off x="7777525" y="3768918"/>
            <a:ext cx="4643184" cy="2656081"/>
            <a:chOff x="957943" y="5956072"/>
            <a:chExt cx="4942114" cy="2779939"/>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943" y="5956072"/>
              <a:ext cx="4942114" cy="2779939"/>
            </a:xfrm>
            <a:prstGeom prst="rect">
              <a:avLst/>
            </a:prstGeom>
          </p:spPr>
        </p:pic>
        <p:pic>
          <p:nvPicPr>
            <p:cNvPr id="10" name="Picture 9"/>
            <p:cNvPicPr>
              <a:picLocks noChangeAspect="1"/>
            </p:cNvPicPr>
            <p:nvPr/>
          </p:nvPicPr>
          <p:blipFill>
            <a:blip r:embed="rId3"/>
            <a:stretch>
              <a:fillRect/>
            </a:stretch>
          </p:blipFill>
          <p:spPr>
            <a:xfrm>
              <a:off x="3400253" y="7087467"/>
              <a:ext cx="91678" cy="140573"/>
            </a:xfrm>
            <a:prstGeom prst="rect">
              <a:avLst/>
            </a:prstGeom>
          </p:spPr>
        </p:pic>
      </p:grpSp>
      <p:sp>
        <p:nvSpPr>
          <p:cNvPr id="2" name="Title 1"/>
          <p:cNvSpPr>
            <a:spLocks noGrp="1"/>
          </p:cNvSpPr>
          <p:nvPr>
            <p:ph type="title"/>
          </p:nvPr>
        </p:nvSpPr>
        <p:spPr/>
        <p:txBody>
          <a:bodyPr/>
          <a:lstStyle/>
          <a:p>
            <a:r>
              <a:rPr lang="en-US" dirty="0" smtClean="0">
                <a:solidFill>
                  <a:schemeClr val="accent5">
                    <a:lumMod val="60000"/>
                    <a:lumOff val="40000"/>
                  </a:schemeClr>
                </a:solidFill>
              </a:rPr>
              <a:t>2010 &amp; 2020 Planetary Decadal Survey studies</a:t>
            </a:r>
            <a:endParaRPr lang="en-US" dirty="0">
              <a:solidFill>
                <a:schemeClr val="accent5">
                  <a:lumMod val="60000"/>
                  <a:lumOff val="40000"/>
                </a:schemeClr>
              </a:solidFill>
            </a:endParaRPr>
          </a:p>
        </p:txBody>
      </p:sp>
      <p:sp>
        <p:nvSpPr>
          <p:cNvPr id="17" name="Content Placeholder 16"/>
          <p:cNvSpPr>
            <a:spLocks noGrp="1"/>
          </p:cNvSpPr>
          <p:nvPr>
            <p:ph idx="1"/>
          </p:nvPr>
        </p:nvSpPr>
        <p:spPr>
          <a:xfrm>
            <a:off x="952500" y="1153495"/>
            <a:ext cx="10287000" cy="4041094"/>
          </a:xfrm>
        </p:spPr>
        <p:txBody>
          <a:bodyPr>
            <a:normAutofit fontScale="85000" lnSpcReduction="20000"/>
          </a:bodyPr>
          <a:lstStyle/>
          <a:p>
            <a:r>
              <a:rPr lang="en-US" dirty="0" smtClean="0"/>
              <a:t>The importance of in situ measurements via a landed mission to Mercury has been recognized across decades, even prior to MESSENGER’s orbital campaign.</a:t>
            </a:r>
          </a:p>
          <a:p>
            <a:pPr lvl="1"/>
            <a:r>
              <a:rPr lang="en-US" dirty="0" smtClean="0"/>
              <a:t>2013 – 2022 Decadal Survey: “</a:t>
            </a:r>
            <a:r>
              <a:rPr lang="en-US" i="1" dirty="0" smtClean="0">
                <a:solidFill>
                  <a:schemeClr val="accent5">
                    <a:lumMod val="20000"/>
                    <a:lumOff val="80000"/>
                  </a:schemeClr>
                </a:solidFill>
              </a:rPr>
              <a:t>Given </a:t>
            </a:r>
            <a:r>
              <a:rPr lang="en-US" i="1" dirty="0">
                <a:solidFill>
                  <a:schemeClr val="accent5">
                    <a:lumMod val="20000"/>
                    <a:lumOff val="80000"/>
                  </a:schemeClr>
                </a:solidFill>
              </a:rPr>
              <a:t>all the advances that will likely come from MESSENGER and </a:t>
            </a:r>
            <a:r>
              <a:rPr lang="en-US" i="1" dirty="0" err="1">
                <a:solidFill>
                  <a:schemeClr val="accent5">
                    <a:lumMod val="20000"/>
                    <a:lumOff val="80000"/>
                  </a:schemeClr>
                </a:solidFill>
              </a:rPr>
              <a:t>BepiColombo</a:t>
            </a:r>
            <a:r>
              <a:rPr lang="en-US" i="1" dirty="0">
                <a:solidFill>
                  <a:schemeClr val="accent5">
                    <a:lumMod val="20000"/>
                    <a:lumOff val="80000"/>
                  </a:schemeClr>
                </a:solidFill>
              </a:rPr>
              <a:t>, as well as ongoing technology and capability enhancement work, the high-priority of Mercury landed science could be revisited at the earliest opportunity mid to late in this decade</a:t>
            </a:r>
            <a:r>
              <a:rPr lang="en-US" i="1" dirty="0" smtClean="0">
                <a:solidFill>
                  <a:schemeClr val="accent5">
                    <a:lumMod val="20000"/>
                    <a:lumOff val="80000"/>
                  </a:schemeClr>
                </a:solidFill>
              </a:rPr>
              <a:t>.</a:t>
            </a:r>
            <a:r>
              <a:rPr lang="en-US" dirty="0" smtClean="0"/>
              <a:t>”</a:t>
            </a:r>
          </a:p>
          <a:p>
            <a:pPr lvl="1"/>
            <a:r>
              <a:rPr lang="en-US" dirty="0" smtClean="0"/>
              <a:t>Selection for a Planetary Mission Concept Study in support of the 2023 – 2032 Decadal Survey.</a:t>
            </a:r>
          </a:p>
          <a:p>
            <a:r>
              <a:rPr lang="en-US" dirty="0" smtClean="0"/>
              <a:t>Mercury </a:t>
            </a:r>
            <a:r>
              <a:rPr lang="en-US" dirty="0"/>
              <a:t>Lander mission concept study performed in 2010 in support of 2013-2022 Decadal Survey.</a:t>
            </a:r>
          </a:p>
          <a:p>
            <a:pPr lvl="1"/>
            <a:r>
              <a:rPr lang="en-US" dirty="0"/>
              <a:t>Challenges highlighted: launch energy and </a:t>
            </a:r>
            <a:r>
              <a:rPr lang="en-US" dirty="0" err="1"/>
              <a:t>deltaV</a:t>
            </a:r>
            <a:endParaRPr lang="en-US" dirty="0"/>
          </a:p>
          <a:p>
            <a:pPr lvl="2"/>
            <a:r>
              <a:rPr lang="en-US" dirty="0"/>
              <a:t>Low-thrust and ballistic trajectories with reduced and robust payloads explored, all well outside New Frontiers cost cap.</a:t>
            </a:r>
          </a:p>
          <a:p>
            <a:pPr lvl="2"/>
            <a:r>
              <a:rPr lang="en-US" dirty="0"/>
              <a:t>Recommended exploration of qualifying higher energy launch vehicle configurations.</a:t>
            </a:r>
          </a:p>
          <a:p>
            <a:pPr lvl="1"/>
            <a:r>
              <a:rPr lang="en-US" dirty="0"/>
              <a:t>Study was conducted prior to MESSENGER’s orbital campaign; science case for a landed mission further strengthened by unexpected findings from MESSENGER mission.</a:t>
            </a:r>
          </a:p>
          <a:p>
            <a:r>
              <a:rPr lang="en-US" dirty="0" smtClean="0"/>
              <a:t>Relevant changes since </a:t>
            </a:r>
            <a:r>
              <a:rPr lang="en-US" dirty="0"/>
              <a:t>2010: </a:t>
            </a:r>
          </a:p>
          <a:p>
            <a:pPr lvl="1"/>
            <a:r>
              <a:rPr lang="en-US" dirty="0" smtClean="0"/>
              <a:t>Expanded launch </a:t>
            </a:r>
            <a:r>
              <a:rPr lang="en-US" dirty="0"/>
              <a:t>vehicle </a:t>
            </a:r>
            <a:r>
              <a:rPr lang="en-US" dirty="0" smtClean="0"/>
              <a:t>options, performance capability</a:t>
            </a:r>
            <a:endParaRPr lang="en-US" dirty="0"/>
          </a:p>
          <a:p>
            <a:pPr lvl="1"/>
            <a:r>
              <a:rPr lang="en-US" dirty="0"/>
              <a:t>Further </a:t>
            </a:r>
            <a:r>
              <a:rPr lang="en-US" dirty="0" smtClean="0"/>
              <a:t>solar electric propulsion </a:t>
            </a:r>
            <a:r>
              <a:rPr lang="en-US" dirty="0"/>
              <a:t>development</a:t>
            </a:r>
          </a:p>
          <a:p>
            <a:pPr lvl="1"/>
            <a:r>
              <a:rPr lang="en-US" dirty="0" err="1"/>
              <a:t>NextGen</a:t>
            </a:r>
            <a:r>
              <a:rPr lang="en-US" dirty="0"/>
              <a:t> RTG development</a:t>
            </a:r>
          </a:p>
          <a:p>
            <a:pPr lvl="1"/>
            <a:r>
              <a:rPr lang="en-US" dirty="0"/>
              <a:t>New Frontiers costing </a:t>
            </a:r>
            <a:r>
              <a:rPr lang="en-US" dirty="0" smtClean="0"/>
              <a:t>rules</a:t>
            </a:r>
            <a:endParaRPr lang="en-US" dirty="0"/>
          </a:p>
          <a:p>
            <a:endParaRPr lang="en-US" dirty="0"/>
          </a:p>
        </p:txBody>
      </p:sp>
      <p:sp>
        <p:nvSpPr>
          <p:cNvPr id="16" name="Slide Number Placeholder 15"/>
          <p:cNvSpPr>
            <a:spLocks noGrp="1"/>
          </p:cNvSpPr>
          <p:nvPr>
            <p:ph type="sldNum" sz="quarter" idx="4294967295"/>
          </p:nvPr>
        </p:nvSpPr>
        <p:spPr>
          <a:xfrm>
            <a:off x="11822113" y="6500813"/>
            <a:ext cx="369887" cy="357187"/>
          </a:xfrm>
        </p:spPr>
        <p:txBody>
          <a:bodyPr/>
          <a:lstStyle/>
          <a:p>
            <a:fld id="{125B0261-FF7E-455C-B720-C707A3A2DB2E}" type="slidenum">
              <a:rPr lang="en-US" smtClean="0"/>
              <a:t>4</a:t>
            </a:fld>
            <a:endParaRPr lang="en-US"/>
          </a:p>
        </p:txBody>
      </p:sp>
      <p:sp>
        <p:nvSpPr>
          <p:cNvPr id="8" name="TextBox 7">
            <a:extLst>
              <a:ext uri="{FF2B5EF4-FFF2-40B4-BE49-F238E27FC236}">
                <a16:creationId xmlns:a16="http://schemas.microsoft.com/office/drawing/2014/main" id="{84A672B5-EED6-3C46-926E-B71684416435}"/>
              </a:ext>
            </a:extLst>
          </p:cNvPr>
          <p:cNvSpPr txBox="1"/>
          <p:nvPr/>
        </p:nvSpPr>
        <p:spPr>
          <a:xfrm>
            <a:off x="8050951" y="5577483"/>
            <a:ext cx="1012129" cy="923330"/>
          </a:xfrm>
          <a:prstGeom prst="rect">
            <a:avLst/>
          </a:prstGeom>
          <a:solidFill>
            <a:schemeClr val="accent5">
              <a:lumMod val="20000"/>
              <a:lumOff val="80000"/>
            </a:schemeClr>
          </a:solidFill>
          <a:ln w="12700">
            <a:solidFill>
              <a:schemeClr val="tx1"/>
            </a:solidFill>
          </a:ln>
        </p:spPr>
        <p:txBody>
          <a:bodyPr wrap="square" rtlCol="0">
            <a:spAutoFit/>
          </a:bodyPr>
          <a:lstStyle/>
          <a:p>
            <a:pPr>
              <a:tabLst>
                <a:tab pos="1711325" algn="r"/>
              </a:tabLst>
            </a:pPr>
            <a:r>
              <a:rPr lang="en-US" dirty="0" smtClean="0">
                <a:latin typeface="Arial" panose="020B0604020202020204" pitchFamily="34" charset="0"/>
                <a:cs typeface="Arial" panose="020B0604020202020204" pitchFamily="34" charset="0"/>
              </a:rPr>
              <a:t>flyby</a:t>
            </a:r>
            <a:r>
              <a:rPr lang="en-US" dirty="0" smtClean="0">
                <a:solidFill>
                  <a:srgbClr val="00B050"/>
                </a:solidFill>
                <a:latin typeface="Arial" panose="020B0604020202020204" pitchFamily="34" charset="0"/>
                <a:cs typeface="Arial" panose="020B0604020202020204" pitchFamily="34" charset="0"/>
              </a:rPr>
              <a:t>  ✓</a:t>
            </a:r>
            <a:endParaRPr lang="en-US" dirty="0">
              <a:solidFill>
                <a:srgbClr val="00B050"/>
              </a:solidFill>
              <a:latin typeface="Arial" panose="020B0604020202020204" pitchFamily="34" charset="0"/>
              <a:cs typeface="Arial" panose="020B0604020202020204" pitchFamily="34" charset="0"/>
            </a:endParaRPr>
          </a:p>
          <a:p>
            <a:pPr>
              <a:tabLst>
                <a:tab pos="1711325" algn="r"/>
              </a:tabLst>
            </a:pPr>
            <a:r>
              <a:rPr lang="en-US" dirty="0" smtClean="0">
                <a:latin typeface="Arial" panose="020B0604020202020204" pitchFamily="34" charset="0"/>
                <a:cs typeface="Arial" panose="020B0604020202020204" pitchFamily="34" charset="0"/>
              </a:rPr>
              <a:t>orbit  </a:t>
            </a:r>
            <a:r>
              <a:rPr lang="en-US" sz="1050" dirty="0" smtClean="0">
                <a:latin typeface="Arial" panose="020B0604020202020204" pitchFamily="34" charset="0"/>
                <a:cs typeface="Arial" panose="020B0604020202020204" pitchFamily="34" charset="0"/>
              </a:rPr>
              <a:t> </a:t>
            </a:r>
            <a:r>
              <a:rPr lang="en-US" dirty="0" smtClean="0">
                <a:solidFill>
                  <a:srgbClr val="00B050"/>
                </a:solidFill>
                <a:latin typeface="Arial" panose="020B0604020202020204" pitchFamily="34" charset="0"/>
                <a:cs typeface="Arial" panose="020B0604020202020204" pitchFamily="34" charset="0"/>
              </a:rPr>
              <a:t>✓ </a:t>
            </a:r>
            <a:endParaRPr lang="en-US" dirty="0">
              <a:solidFill>
                <a:srgbClr val="00B050"/>
              </a:solidFill>
              <a:latin typeface="Arial" panose="020B0604020202020204" pitchFamily="34" charset="0"/>
              <a:cs typeface="Arial" panose="020B0604020202020204" pitchFamily="34" charset="0"/>
            </a:endParaRPr>
          </a:p>
          <a:p>
            <a:pPr>
              <a:tabLst>
                <a:tab pos="1711325" algn="r"/>
              </a:tabLst>
            </a:pPr>
            <a:r>
              <a:rPr lang="en-US" dirty="0" smtClean="0">
                <a:latin typeface="Arial" panose="020B0604020202020204" pitchFamily="34" charset="0"/>
                <a:cs typeface="Arial" panose="020B0604020202020204" pitchFamily="34" charset="0"/>
              </a:rPr>
              <a:t>land   </a:t>
            </a:r>
            <a:r>
              <a:rPr lang="en-US" dirty="0" smtClean="0">
                <a:solidFill>
                  <a:srgbClr val="00B050"/>
                </a:solidFill>
                <a:latin typeface="Arial" panose="020B0604020202020204" pitchFamily="34" charset="0"/>
                <a:cs typeface="Arial" panose="020B0604020202020204" pitchFamily="34" charset="0"/>
              </a:rPr>
              <a:t>□</a:t>
            </a:r>
            <a:endParaRPr lang="en-US" b="1" dirty="0">
              <a:solidFill>
                <a:srgbClr val="00B050"/>
              </a:solidFill>
              <a:latin typeface="Arial" panose="020B0604020202020204" pitchFamily="34" charset="0"/>
              <a:cs typeface="Arial" panose="020B0604020202020204" pitchFamily="34" charset="0"/>
            </a:endParaRPr>
          </a:p>
        </p:txBody>
      </p:sp>
      <p:sp>
        <p:nvSpPr>
          <p:cNvPr id="12" name="Content Placeholder 16"/>
          <p:cNvSpPr txBox="1">
            <a:spLocks/>
          </p:cNvSpPr>
          <p:nvPr/>
        </p:nvSpPr>
        <p:spPr>
          <a:xfrm>
            <a:off x="937437" y="5286092"/>
            <a:ext cx="7511770" cy="1138907"/>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700" b="1" dirty="0" smtClean="0">
                <a:solidFill>
                  <a:schemeClr val="accent5">
                    <a:lumMod val="60000"/>
                    <a:lumOff val="40000"/>
                  </a:schemeClr>
                </a:solidFill>
              </a:rPr>
              <a:t>2020 study edict</a:t>
            </a:r>
            <a:r>
              <a:rPr lang="en-US" sz="1700" dirty="0" smtClean="0">
                <a:solidFill>
                  <a:schemeClr val="accent5">
                    <a:lumMod val="60000"/>
                    <a:lumOff val="40000"/>
                  </a:schemeClr>
                </a:solidFill>
              </a:rPr>
              <a:t>: “Establish if a Mercury Lander mission is feasible as a New Frontiers class mission.”</a:t>
            </a:r>
          </a:p>
          <a:p>
            <a:r>
              <a:rPr lang="en-US" sz="1700" dirty="0" smtClean="0">
                <a:solidFill>
                  <a:schemeClr val="accent5">
                    <a:lumMod val="60000"/>
                    <a:lumOff val="40000"/>
                  </a:schemeClr>
                </a:solidFill>
              </a:rPr>
              <a:t>Finding: “Yes.”</a:t>
            </a:r>
          </a:p>
          <a:p>
            <a:endParaRPr lang="en-US" dirty="0">
              <a:solidFill>
                <a:schemeClr val="accent5">
                  <a:lumMod val="60000"/>
                  <a:lumOff val="40000"/>
                </a:schemeClr>
              </a:solidFill>
            </a:endParaRPr>
          </a:p>
        </p:txBody>
      </p:sp>
    </p:spTree>
    <p:extLst>
      <p:ext uri="{BB962C8B-B14F-4D97-AF65-F5344CB8AC3E}">
        <p14:creationId xmlns:p14="http://schemas.microsoft.com/office/powerpoint/2010/main" val="3028388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60000"/>
                    <a:lumOff val="40000"/>
                  </a:schemeClr>
                </a:solidFill>
              </a:rPr>
              <a:t>Mission </a:t>
            </a:r>
            <a:r>
              <a:rPr lang="en-US" dirty="0" smtClean="0">
                <a:solidFill>
                  <a:schemeClr val="accent5">
                    <a:lumMod val="60000"/>
                    <a:lumOff val="40000"/>
                  </a:schemeClr>
                </a:solidFill>
              </a:rPr>
              <a:t>Concept </a:t>
            </a:r>
            <a:r>
              <a:rPr lang="en-US" dirty="0" smtClean="0">
                <a:solidFill>
                  <a:schemeClr val="accent5">
                    <a:lumMod val="60000"/>
                    <a:lumOff val="40000"/>
                  </a:schemeClr>
                </a:solidFill>
              </a:rPr>
              <a:t>Overview</a:t>
            </a:r>
            <a:endParaRPr lang="en-US" dirty="0">
              <a:solidFill>
                <a:schemeClr val="accent5">
                  <a:lumMod val="60000"/>
                  <a:lumOff val="40000"/>
                </a:schemeClr>
              </a:solidFill>
            </a:endParaRPr>
          </a:p>
        </p:txBody>
      </p:sp>
      <p:sp>
        <p:nvSpPr>
          <p:cNvPr id="14" name="Content Placeholder 13"/>
          <p:cNvSpPr>
            <a:spLocks noGrp="1"/>
          </p:cNvSpPr>
          <p:nvPr>
            <p:ph idx="1"/>
          </p:nvPr>
        </p:nvSpPr>
        <p:spPr/>
        <p:txBody>
          <a:bodyPr>
            <a:normAutofit/>
          </a:bodyPr>
          <a:lstStyle/>
          <a:p>
            <a:pPr marL="0" indent="0">
              <a:buNone/>
            </a:pPr>
            <a:r>
              <a:rPr lang="en-US" sz="1600" dirty="0" smtClean="0"/>
              <a:t>A New-Frontiers-class mission concept which achieves one full Mercury year (~88 Earth days) of surface operations with an 11-instrument, high-heritage payload delivered to a landing site within Mercury’s widely distributed low-reflectance material (LRM).</a:t>
            </a:r>
          </a:p>
          <a:p>
            <a:pPr lvl="1"/>
            <a:r>
              <a:rPr lang="en-US" sz="1200" dirty="0" smtClean="0"/>
              <a:t>The selected payload suite addresses science goals encompassing geochemistry, geophysics, the Mercury space environment, and geology.</a:t>
            </a:r>
          </a:p>
          <a:p>
            <a:pPr lvl="1"/>
            <a:r>
              <a:rPr lang="en-US" sz="1200" dirty="0" smtClean="0"/>
              <a:t>LRM is believed to be remnants of Mercury’s ‘exotic’ graphite flotation crust and to represent the earliest solid crustal materials on Mercury, providing a unique window into the planet’s earliest differentiation. </a:t>
            </a:r>
          </a:p>
          <a:p>
            <a:pPr lvl="1"/>
            <a:r>
              <a:rPr lang="en-US" sz="1200" dirty="0" smtClean="0"/>
              <a:t>LRM locations are widely distributed across the planet providing flexibility for a mission concept study with the overall goal of investigating the feasibility of a landed mission to Mercury without being overly constrained by a specific choice of landing site. </a:t>
            </a:r>
          </a:p>
        </p:txBody>
      </p:sp>
      <p:sp>
        <p:nvSpPr>
          <p:cNvPr id="4" name="Slide Number Placeholder 3"/>
          <p:cNvSpPr>
            <a:spLocks noGrp="1"/>
          </p:cNvSpPr>
          <p:nvPr>
            <p:ph type="sldNum" sz="quarter" idx="4294967295"/>
          </p:nvPr>
        </p:nvSpPr>
        <p:spPr>
          <a:xfrm>
            <a:off x="11822113" y="6500813"/>
            <a:ext cx="369887" cy="357187"/>
          </a:xfrm>
        </p:spPr>
        <p:txBody>
          <a:bodyPr/>
          <a:lstStyle/>
          <a:p>
            <a:fld id="{125B0261-FF7E-455C-B720-C707A3A2DB2E}" type="slidenum">
              <a:rPr lang="en-US" smtClean="0"/>
              <a:t>5</a:t>
            </a:fld>
            <a:endParaRPr lang="en-US"/>
          </a:p>
        </p:txBody>
      </p:sp>
      <p:pic>
        <p:nvPicPr>
          <p:cNvPr id="15" name="Picture 14"/>
          <p:cNvPicPr>
            <a:picLocks noChangeAspect="1"/>
          </p:cNvPicPr>
          <p:nvPr/>
        </p:nvPicPr>
        <p:blipFill>
          <a:blip r:embed="rId2"/>
          <a:stretch>
            <a:fillRect/>
          </a:stretch>
        </p:blipFill>
        <p:spPr>
          <a:xfrm>
            <a:off x="6474636" y="3763598"/>
            <a:ext cx="5611231" cy="2024899"/>
          </a:xfrm>
          <a:prstGeom prst="rect">
            <a:avLst/>
          </a:prstGeom>
        </p:spPr>
      </p:pic>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452" y="3114722"/>
            <a:ext cx="6103836" cy="3322653"/>
          </a:xfrm>
          <a:prstGeom prst="rect">
            <a:avLst/>
          </a:prstGeom>
        </p:spPr>
      </p:pic>
    </p:spTree>
    <p:extLst>
      <p:ext uri="{BB962C8B-B14F-4D97-AF65-F5344CB8AC3E}">
        <p14:creationId xmlns:p14="http://schemas.microsoft.com/office/powerpoint/2010/main" val="3172721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60000"/>
                    <a:lumOff val="40000"/>
                  </a:schemeClr>
                </a:solidFill>
              </a:rPr>
              <a:t>Mission Timeline</a:t>
            </a:r>
            <a:endParaRPr lang="en-US" dirty="0">
              <a:solidFill>
                <a:schemeClr val="accent5">
                  <a:lumMod val="60000"/>
                  <a:lumOff val="40000"/>
                </a:schemeClr>
              </a:solidFill>
            </a:endParaRPr>
          </a:p>
        </p:txBody>
      </p:sp>
      <p:sp>
        <p:nvSpPr>
          <p:cNvPr id="4" name="Slide Number Placeholder 3"/>
          <p:cNvSpPr>
            <a:spLocks noGrp="1"/>
          </p:cNvSpPr>
          <p:nvPr>
            <p:ph type="sldNum" sz="quarter" idx="12"/>
          </p:nvPr>
        </p:nvSpPr>
        <p:spPr/>
        <p:txBody>
          <a:bodyPr/>
          <a:lstStyle/>
          <a:p>
            <a:fld id="{93BC87E0-A5DC-42F0-B169-FD1E3E2E8366}" type="slidenum">
              <a:rPr lang="en-US" smtClean="0"/>
              <a:pPr/>
              <a:t>6</a:t>
            </a:fld>
            <a:endParaRPr lang="en-US" dirty="0"/>
          </a:p>
        </p:txBody>
      </p:sp>
      <p:pic>
        <p:nvPicPr>
          <p:cNvPr id="7" name="Picture 6"/>
          <p:cNvPicPr>
            <a:picLocks noChangeAspect="1"/>
          </p:cNvPicPr>
          <p:nvPr/>
        </p:nvPicPr>
        <p:blipFill>
          <a:blip r:embed="rId2"/>
          <a:stretch>
            <a:fillRect/>
          </a:stretch>
        </p:blipFill>
        <p:spPr>
          <a:xfrm>
            <a:off x="1024268" y="1181100"/>
            <a:ext cx="10143463" cy="5019607"/>
          </a:xfrm>
          <a:prstGeom prst="rect">
            <a:avLst/>
          </a:prstGeom>
        </p:spPr>
      </p:pic>
    </p:spTree>
    <p:extLst>
      <p:ext uri="{BB962C8B-B14F-4D97-AF65-F5344CB8AC3E}">
        <p14:creationId xmlns:p14="http://schemas.microsoft.com/office/powerpoint/2010/main" val="1079834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 y="0"/>
            <a:ext cx="12190195" cy="6859016"/>
          </a:xfrm>
          <a:prstGeom prst="rect">
            <a:avLst/>
          </a:prstGeom>
        </p:spPr>
      </p:pic>
      <p:sp>
        <p:nvSpPr>
          <p:cNvPr id="5" name="Title 4"/>
          <p:cNvSpPr>
            <a:spLocks noGrp="1"/>
          </p:cNvSpPr>
          <p:nvPr>
            <p:ph type="title"/>
          </p:nvPr>
        </p:nvSpPr>
        <p:spPr/>
        <p:txBody>
          <a:bodyPr>
            <a:normAutofit/>
          </a:bodyPr>
          <a:lstStyle/>
          <a:p>
            <a:r>
              <a:rPr lang="en-US" dirty="0" smtClean="0">
                <a:solidFill>
                  <a:schemeClr val="accent5">
                    <a:lumMod val="60000"/>
                    <a:lumOff val="40000"/>
                  </a:schemeClr>
                </a:solidFill>
              </a:rPr>
              <a:t>Key Challenges</a:t>
            </a:r>
            <a:endParaRPr lang="en-US" dirty="0">
              <a:solidFill>
                <a:schemeClr val="accent5">
                  <a:lumMod val="60000"/>
                  <a:lumOff val="40000"/>
                </a:schemeClr>
              </a:solidFill>
            </a:endParaRPr>
          </a:p>
        </p:txBody>
      </p:sp>
      <p:sp>
        <p:nvSpPr>
          <p:cNvPr id="6" name="Content Placeholder 5"/>
          <p:cNvSpPr>
            <a:spLocks noGrp="1"/>
          </p:cNvSpPr>
          <p:nvPr>
            <p:ph idx="1"/>
          </p:nvPr>
        </p:nvSpPr>
        <p:spPr>
          <a:xfrm>
            <a:off x="952500" y="1600199"/>
            <a:ext cx="10287000" cy="4572001"/>
          </a:xfrm>
        </p:spPr>
        <p:txBody>
          <a:bodyPr/>
          <a:lstStyle/>
          <a:p>
            <a:r>
              <a:rPr lang="en-US" dirty="0"/>
              <a:t>Large </a:t>
            </a:r>
            <a:r>
              <a:rPr lang="en-US" dirty="0" err="1"/>
              <a:t>deltaV</a:t>
            </a:r>
            <a:r>
              <a:rPr lang="en-US" dirty="0"/>
              <a:t> requirement to reach Mercury</a:t>
            </a:r>
          </a:p>
          <a:p>
            <a:r>
              <a:rPr lang="en-US" dirty="0"/>
              <a:t>Large </a:t>
            </a:r>
            <a:r>
              <a:rPr lang="en-US" dirty="0" err="1"/>
              <a:t>deltaV</a:t>
            </a:r>
            <a:r>
              <a:rPr lang="en-US" dirty="0"/>
              <a:t> requirement to orbit Mercury</a:t>
            </a:r>
          </a:p>
          <a:p>
            <a:r>
              <a:rPr lang="en-US" dirty="0"/>
              <a:t>Large </a:t>
            </a:r>
            <a:r>
              <a:rPr lang="en-US" dirty="0" err="1"/>
              <a:t>deltaV</a:t>
            </a:r>
            <a:r>
              <a:rPr lang="en-US" dirty="0"/>
              <a:t> requirement to land on Mercury</a:t>
            </a:r>
          </a:p>
          <a:p>
            <a:r>
              <a:rPr lang="en-US" dirty="0"/>
              <a:t>Extreme thermal environment around Mercury</a:t>
            </a:r>
          </a:p>
          <a:p>
            <a:r>
              <a:rPr lang="en-US" dirty="0"/>
              <a:t>Extreme thermal environment on Mercury</a:t>
            </a:r>
          </a:p>
          <a:p>
            <a:r>
              <a:rPr lang="en-US" dirty="0"/>
              <a:t>Limited surface characterization of Mercury</a:t>
            </a:r>
          </a:p>
          <a:p>
            <a:endParaRPr lang="en-US" dirty="0"/>
          </a:p>
        </p:txBody>
      </p:sp>
      <p:sp>
        <p:nvSpPr>
          <p:cNvPr id="3" name="Slide Number Placeholder 2"/>
          <p:cNvSpPr>
            <a:spLocks noGrp="1"/>
          </p:cNvSpPr>
          <p:nvPr>
            <p:ph type="sldNum" sz="quarter" idx="4294967295"/>
          </p:nvPr>
        </p:nvSpPr>
        <p:spPr>
          <a:xfrm>
            <a:off x="11822113" y="6500813"/>
            <a:ext cx="369887" cy="357187"/>
          </a:xfrm>
        </p:spPr>
        <p:txBody>
          <a:bodyPr/>
          <a:lstStyle/>
          <a:p>
            <a:fld id="{125B0261-FF7E-455C-B720-C707A3A2DB2E}" type="slidenum">
              <a:rPr lang="en-US" smtClean="0"/>
              <a:t>7</a:t>
            </a:fld>
            <a:endParaRPr lang="en-US"/>
          </a:p>
        </p:txBody>
      </p:sp>
    </p:spTree>
    <p:extLst>
      <p:ext uri="{BB962C8B-B14F-4D97-AF65-F5344CB8AC3E}">
        <p14:creationId xmlns:p14="http://schemas.microsoft.com/office/powerpoint/2010/main" val="3202979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60000"/>
                    <a:lumOff val="40000"/>
                  </a:schemeClr>
                </a:solidFill>
              </a:rPr>
              <a:t>Four Stage Design: Cruise &amp; Orbit</a:t>
            </a:r>
            <a:endParaRPr lang="en-US" dirty="0">
              <a:solidFill>
                <a:schemeClr val="accent5">
                  <a:lumMod val="60000"/>
                  <a:lumOff val="40000"/>
                </a:schemeClr>
              </a:solidFill>
            </a:endParaRPr>
          </a:p>
        </p:txBody>
      </p:sp>
      <p:sp>
        <p:nvSpPr>
          <p:cNvPr id="3" name="Content Placeholder 2"/>
          <p:cNvSpPr>
            <a:spLocks noGrp="1"/>
          </p:cNvSpPr>
          <p:nvPr>
            <p:ph sz="quarter" idx="13"/>
          </p:nvPr>
        </p:nvSpPr>
        <p:spPr/>
        <p:txBody>
          <a:bodyPr>
            <a:normAutofit/>
          </a:bodyPr>
          <a:lstStyle/>
          <a:p>
            <a:r>
              <a:rPr lang="en-US" sz="1600" dirty="0"/>
              <a:t>The primary challenges of a Mercury Lander mission are addressed with a four-stage design that launches on an expendable Falcon Heavy vehicle.</a:t>
            </a:r>
          </a:p>
          <a:p>
            <a:pPr lvl="1"/>
            <a:r>
              <a:rPr lang="en-US" sz="1200" dirty="0" smtClean="0"/>
              <a:t>Mass savings are enabled through jettison of stages prior to large burns and optimization of propulsion systems for each phase: cruise, orbit, initial descent, and landing.</a:t>
            </a:r>
          </a:p>
          <a:p>
            <a:r>
              <a:rPr lang="en-US" sz="1600" dirty="0" smtClean="0"/>
              <a:t>Cruise:</a:t>
            </a:r>
            <a:endParaRPr lang="en-US" sz="1600" dirty="0"/>
          </a:p>
        </p:txBody>
      </p:sp>
      <p:sp>
        <p:nvSpPr>
          <p:cNvPr id="4" name="Slide Number Placeholder 3"/>
          <p:cNvSpPr>
            <a:spLocks noGrp="1"/>
          </p:cNvSpPr>
          <p:nvPr>
            <p:ph type="sldNum" sz="quarter" idx="16"/>
          </p:nvPr>
        </p:nvSpPr>
        <p:spPr/>
        <p:txBody>
          <a:bodyPr/>
          <a:lstStyle/>
          <a:p>
            <a:fld id="{125B0261-FF7E-455C-B720-C707A3A2DB2E}" type="slidenum">
              <a:rPr lang="en-US" smtClean="0"/>
              <a:t>8</a:t>
            </a:fld>
            <a:endParaRPr lang="en-US"/>
          </a:p>
        </p:txBody>
      </p:sp>
      <p:pic>
        <p:nvPicPr>
          <p:cNvPr id="5" name="Picture 4"/>
          <p:cNvPicPr>
            <a:picLocks noChangeAspect="1"/>
          </p:cNvPicPr>
          <p:nvPr/>
        </p:nvPicPr>
        <p:blipFill>
          <a:blip r:embed="rId2"/>
          <a:stretch>
            <a:fillRect/>
          </a:stretch>
        </p:blipFill>
        <p:spPr>
          <a:xfrm>
            <a:off x="7060758" y="2494771"/>
            <a:ext cx="4738102" cy="3413230"/>
          </a:xfrm>
          <a:prstGeom prst="rect">
            <a:avLst/>
          </a:prstGeom>
        </p:spPr>
      </p:pic>
      <p:sp>
        <p:nvSpPr>
          <p:cNvPr id="7" name="Content Placeholder 2"/>
          <p:cNvSpPr txBox="1">
            <a:spLocks/>
          </p:cNvSpPr>
          <p:nvPr/>
        </p:nvSpPr>
        <p:spPr>
          <a:xfrm>
            <a:off x="952500" y="2276562"/>
            <a:ext cx="6108258" cy="3443245"/>
          </a:xfrm>
          <a:prstGeom prst="rect">
            <a:avLst/>
          </a:prstGeom>
        </p:spPr>
        <p:txBody>
          <a:bodyPr vert="horz" lIns="0" tIns="0" rIns="0" bIns="0" rtlCol="0">
            <a:no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1100" dirty="0"/>
          </a:p>
          <a:p>
            <a:pPr lvl="1"/>
            <a:r>
              <a:rPr lang="en-US" sz="1200" dirty="0" smtClean="0"/>
              <a:t>Minimized </a:t>
            </a:r>
            <a:r>
              <a:rPr lang="en-US" sz="1200" dirty="0"/>
              <a:t>fuel load via solar electric propulsion system (SEP) for a low-thrust trajectory to Mercury.</a:t>
            </a:r>
          </a:p>
          <a:p>
            <a:pPr lvl="1"/>
            <a:r>
              <a:rPr lang="en-US" sz="1200" dirty="0" smtClean="0"/>
              <a:t>10 </a:t>
            </a:r>
            <a:r>
              <a:rPr lang="en-US" sz="1200" dirty="0"/>
              <a:t>year trajectory launches on an expendable Falcon Heavy with C3 = 14.7 km</a:t>
            </a:r>
            <a:r>
              <a:rPr lang="en-US" sz="1200" baseline="30000" dirty="0"/>
              <a:t>2</a:t>
            </a:r>
            <a:r>
              <a:rPr lang="en-US" sz="1200" dirty="0"/>
              <a:t>/s</a:t>
            </a:r>
            <a:r>
              <a:rPr lang="en-US" sz="1200" baseline="30000" dirty="0"/>
              <a:t>2</a:t>
            </a:r>
          </a:p>
          <a:p>
            <a:pPr lvl="1"/>
            <a:r>
              <a:rPr lang="en-US" sz="1200" dirty="0"/>
              <a:t>One Earth, two Venus, and five Mercury gravity assists.</a:t>
            </a:r>
          </a:p>
          <a:p>
            <a:pPr lvl="1"/>
            <a:r>
              <a:rPr lang="en-US" sz="1200" dirty="0" smtClean="0"/>
              <a:t>Cruise stage jettisoned </a:t>
            </a:r>
            <a:r>
              <a:rPr lang="en-US" sz="1200" dirty="0"/>
              <a:t>after orbit matching with Mercury</a:t>
            </a:r>
          </a:p>
          <a:p>
            <a:r>
              <a:rPr lang="en-US" sz="1600" dirty="0"/>
              <a:t>Orbit: </a:t>
            </a:r>
          </a:p>
          <a:p>
            <a:pPr lvl="1"/>
            <a:r>
              <a:rPr lang="en-US" sz="1200" dirty="0"/>
              <a:t>Bipropellant orbital stage executes Mercury Orbit Insertion burn, bringing the remaining 3 stages to a thermally safe orbit for 2.5 month orbital phase.</a:t>
            </a:r>
          </a:p>
          <a:p>
            <a:pPr lvl="1"/>
            <a:r>
              <a:rPr lang="en-US" sz="1200" dirty="0" smtClean="0"/>
              <a:t>Executes </a:t>
            </a:r>
            <a:r>
              <a:rPr lang="en-US" sz="1200" dirty="0" err="1"/>
              <a:t>apoherm</a:t>
            </a:r>
            <a:r>
              <a:rPr lang="en-US" sz="1200" dirty="0"/>
              <a:t>- and </a:t>
            </a:r>
            <a:r>
              <a:rPr lang="en-US" sz="1200" dirty="0" err="1"/>
              <a:t>periherm</a:t>
            </a:r>
            <a:r>
              <a:rPr lang="en-US" sz="1200" dirty="0"/>
              <a:t>-lowering maneuvers to prepare for descent.</a:t>
            </a:r>
          </a:p>
          <a:p>
            <a:pPr lvl="1"/>
            <a:r>
              <a:rPr lang="en-US" sz="1200" dirty="0" smtClean="0"/>
              <a:t>Orbital stage jettisoned </a:t>
            </a:r>
            <a:r>
              <a:rPr lang="en-US" sz="1200" dirty="0"/>
              <a:t>prior to braking burn.</a:t>
            </a:r>
          </a:p>
          <a:p>
            <a:pPr lvl="1"/>
            <a:r>
              <a:rPr lang="en-US" sz="1200" dirty="0"/>
              <a:t>Use of SEP for orbit insertion, station-keeping, and orbit-lowering maneuvers was evaluated but results in significantly longer flight times than the use of chemical propulsion.</a:t>
            </a:r>
          </a:p>
          <a:p>
            <a:pPr lvl="2"/>
            <a:r>
              <a:rPr lang="en-US" sz="1200" dirty="0"/>
              <a:t>SEP use would result in substantial increases to solar array size and mass to accommodate both solar cell degradation and decreased efficiency due to off-pointing needed to maintain solar cell temperatures in Mercury orbit.</a:t>
            </a:r>
          </a:p>
          <a:p>
            <a:pPr lvl="1"/>
            <a:endParaRPr lang="en-US" sz="1200" dirty="0"/>
          </a:p>
          <a:p>
            <a:endParaRPr lang="en-US" sz="1600" dirty="0"/>
          </a:p>
          <a:p>
            <a:endParaRPr lang="en-US" sz="1200" dirty="0" smtClean="0"/>
          </a:p>
          <a:p>
            <a:pPr lvl="1"/>
            <a:endParaRPr lang="en-US" sz="1100" dirty="0" smtClean="0"/>
          </a:p>
          <a:p>
            <a:endParaRPr lang="en-US" sz="1200" dirty="0"/>
          </a:p>
        </p:txBody>
      </p:sp>
      <p:pic>
        <p:nvPicPr>
          <p:cNvPr id="8" name="Picture 2" descr="image001"/>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41" b="99546" l="6915" r="89894">
                        <a14:foregroundMark x1="49335" y1="9308" x2="49335" y2="9308"/>
                        <a14:foregroundMark x1="49335" y1="9308" x2="49335" y2="9308"/>
                        <a14:foregroundMark x1="58245" y1="10216" x2="58245" y2="10216"/>
                        <a14:foregroundMark x1="58245" y1="10216" x2="58245" y2="10216"/>
                        <a14:foregroundMark x1="69282" y1="19410" x2="69282" y2="19410"/>
                        <a14:foregroundMark x1="69282" y1="19410" x2="69282" y2="19410"/>
                        <a14:foregroundMark x1="69814" y1="22588" x2="69814" y2="22588"/>
                        <a14:foregroundMark x1="69814" y1="22588" x2="69814" y2="22588"/>
                        <a14:foregroundMark x1="62766" y1="12259" x2="62766" y2="12259"/>
                        <a14:foregroundMark x1="62766" y1="12259" x2="62766" y2="12259"/>
                        <a14:foregroundMark x1="68750" y1="27469" x2="68750" y2="27469"/>
                        <a14:foregroundMark x1="68750" y1="27696" x2="68750" y2="27696"/>
                        <a14:foregroundMark x1="71941" y1="40068" x2="71941" y2="40068"/>
                        <a14:foregroundMark x1="71941" y1="40068" x2="71941" y2="40068"/>
                        <a14:foregroundMark x1="64362" y1="44495" x2="64362" y2="44495"/>
                        <a14:foregroundMark x1="64362" y1="44495" x2="64362" y2="44495"/>
                        <a14:foregroundMark x1="70346" y1="35755" x2="70346" y2="35755"/>
                        <a14:foregroundMark x1="70346" y1="35755" x2="70346" y2="35755"/>
                        <a14:foregroundMark x1="71941" y1="46084" x2="71941" y2="46084"/>
                        <a14:foregroundMark x1="71941" y1="46084" x2="71941" y2="46084"/>
                        <a14:foregroundMark x1="61436" y1="39160" x2="61436" y2="39160"/>
                        <a14:foregroundMark x1="67686" y1="51419" x2="67686" y2="51419"/>
                        <a14:foregroundMark x1="81649" y1="57889" x2="81649" y2="57889"/>
                        <a14:foregroundMark x1="82713" y1="70488" x2="82713" y2="70488"/>
                      </a14:backgroundRemoval>
                    </a14:imgEffect>
                  </a14:imgLayer>
                </a14:imgProps>
              </a:ext>
              <a:ext uri="{28A0092B-C50C-407E-A947-70E740481C1C}">
                <a14:useLocalDpi xmlns:a14="http://schemas.microsoft.com/office/drawing/2010/main" val="0"/>
              </a:ext>
            </a:extLst>
          </a:blip>
          <a:srcRect/>
          <a:stretch>
            <a:fillRect/>
          </a:stretch>
        </p:blipFill>
        <p:spPr bwMode="auto">
          <a:xfrm>
            <a:off x="10672829" y="5035147"/>
            <a:ext cx="1413152" cy="165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9810171" y="6210300"/>
            <a:ext cx="1117986" cy="215444"/>
          </a:xfrm>
          <a:prstGeom prst="rect">
            <a:avLst/>
          </a:prstGeom>
          <a:noFill/>
          <a:ln w="19050">
            <a:noFill/>
          </a:ln>
        </p:spPr>
        <p:txBody>
          <a:bodyPr wrap="square" rtlCol="0">
            <a:spAutoFit/>
          </a:bodyPr>
          <a:lstStyle/>
          <a:p>
            <a:r>
              <a:rPr lang="en-US" sz="800" dirty="0" smtClean="0">
                <a:solidFill>
                  <a:schemeClr val="bg1">
                    <a:lumMod val="75000"/>
                  </a:schemeClr>
                </a:solidFill>
                <a:latin typeface="Arial" panose="020B0604020202020204" pitchFamily="34" charset="0"/>
                <a:cs typeface="Arial" panose="020B0604020202020204" pitchFamily="34" charset="0"/>
              </a:rPr>
              <a:t>Orbit Configuration</a:t>
            </a:r>
          </a:p>
        </p:txBody>
      </p:sp>
    </p:spTree>
    <p:extLst>
      <p:ext uri="{BB962C8B-B14F-4D97-AF65-F5344CB8AC3E}">
        <p14:creationId xmlns:p14="http://schemas.microsoft.com/office/powerpoint/2010/main" val="4095972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058132">
            <a:off x="8592115" y="253650"/>
            <a:ext cx="2225649" cy="3800611"/>
          </a:xfrm>
          <a:prstGeom prst="rect">
            <a:avLst/>
          </a:prstGeom>
        </p:spPr>
      </p:pic>
      <p:sp>
        <p:nvSpPr>
          <p:cNvPr id="2" name="Title 1"/>
          <p:cNvSpPr>
            <a:spLocks noGrp="1"/>
          </p:cNvSpPr>
          <p:nvPr>
            <p:ph type="title"/>
          </p:nvPr>
        </p:nvSpPr>
        <p:spPr/>
        <p:txBody>
          <a:bodyPr>
            <a:noAutofit/>
          </a:bodyPr>
          <a:lstStyle/>
          <a:p>
            <a:r>
              <a:rPr lang="en-US" dirty="0" smtClean="0">
                <a:solidFill>
                  <a:schemeClr val="accent5">
                    <a:lumMod val="60000"/>
                    <a:lumOff val="40000"/>
                  </a:schemeClr>
                </a:solidFill>
              </a:rPr>
              <a:t>Extreme Thermal Environment Around Mercury:</a:t>
            </a:r>
            <a:br>
              <a:rPr lang="en-US" dirty="0" smtClean="0">
                <a:solidFill>
                  <a:schemeClr val="accent5">
                    <a:lumMod val="60000"/>
                    <a:lumOff val="40000"/>
                  </a:schemeClr>
                </a:solidFill>
              </a:rPr>
            </a:br>
            <a:r>
              <a:rPr lang="en-US" dirty="0" smtClean="0">
                <a:solidFill>
                  <a:schemeClr val="accent5">
                    <a:lumMod val="60000"/>
                    <a:lumOff val="40000"/>
                  </a:schemeClr>
                </a:solidFill>
              </a:rPr>
              <a:t>Orbit Selection</a:t>
            </a:r>
            <a:endParaRPr lang="en-US" dirty="0">
              <a:solidFill>
                <a:schemeClr val="accent5">
                  <a:lumMod val="60000"/>
                  <a:lumOff val="40000"/>
                </a:schemeClr>
              </a:solidFill>
            </a:endParaRPr>
          </a:p>
        </p:txBody>
      </p:sp>
      <p:sp>
        <p:nvSpPr>
          <p:cNvPr id="3" name="Content Placeholder 2"/>
          <p:cNvSpPr>
            <a:spLocks noGrp="1"/>
          </p:cNvSpPr>
          <p:nvPr>
            <p:ph sz="quarter" idx="13"/>
          </p:nvPr>
        </p:nvSpPr>
        <p:spPr>
          <a:xfrm>
            <a:off x="952500" y="1690577"/>
            <a:ext cx="7704483" cy="2503736"/>
          </a:xfrm>
        </p:spPr>
        <p:txBody>
          <a:bodyPr>
            <a:normAutofit fontScale="77500" lnSpcReduction="20000"/>
          </a:bodyPr>
          <a:lstStyle/>
          <a:p>
            <a:r>
              <a:rPr lang="en-US" sz="2100" dirty="0"/>
              <a:t>Early trade studies investigated a dedicated landing site imaging orbital </a:t>
            </a:r>
            <a:r>
              <a:rPr lang="en-US" sz="2100" dirty="0" smtClean="0"/>
              <a:t>campaign.  Found to be prohibitive due to thermal constraints of low orbits.</a:t>
            </a:r>
            <a:endParaRPr lang="en-US" sz="2100" dirty="0"/>
          </a:p>
          <a:p>
            <a:r>
              <a:rPr lang="en-US" dirty="0" smtClean="0"/>
              <a:t>At </a:t>
            </a:r>
            <a:r>
              <a:rPr lang="en-US" dirty="0"/>
              <a:t>perihelion, 11 times the solar radiation experienced near Earth</a:t>
            </a:r>
          </a:p>
          <a:p>
            <a:r>
              <a:rPr lang="en-US" dirty="0"/>
              <a:t>MESSENGER-like sunshades protect each stage from the Sun</a:t>
            </a:r>
          </a:p>
          <a:p>
            <a:r>
              <a:rPr lang="en-US" dirty="0" smtClean="0"/>
              <a:t>Spacecraft passes between the Sun and the illuminated planet, exposing the vehicle to the hot Mercury surface</a:t>
            </a:r>
          </a:p>
          <a:p>
            <a:r>
              <a:rPr lang="en-US" dirty="0" smtClean="0"/>
              <a:t>Severity depends not only on altitude but also location relative to subsolar point</a:t>
            </a:r>
            <a:endParaRPr lang="en-US" dirty="0"/>
          </a:p>
          <a:p>
            <a:r>
              <a:rPr lang="en-US" sz="2100" dirty="0" smtClean="0"/>
              <a:t>Comprehensive trade study performed for orbit selection, 100 km x 6000 km orbit with argument of periapsis of 320 </a:t>
            </a:r>
            <a:r>
              <a:rPr lang="en-US" sz="2100" dirty="0" err="1" smtClean="0"/>
              <a:t>deg</a:t>
            </a:r>
            <a:r>
              <a:rPr lang="en-US" sz="2100" dirty="0" smtClean="0"/>
              <a:t> chosen</a:t>
            </a:r>
          </a:p>
          <a:p>
            <a:pPr marL="0" indent="0">
              <a:buNone/>
            </a:pPr>
            <a:endParaRPr lang="en-US" dirty="0"/>
          </a:p>
        </p:txBody>
      </p:sp>
      <p:sp>
        <p:nvSpPr>
          <p:cNvPr id="4" name="Slide Number Placeholder 3"/>
          <p:cNvSpPr>
            <a:spLocks noGrp="1"/>
          </p:cNvSpPr>
          <p:nvPr>
            <p:ph type="sldNum" sz="quarter" idx="16"/>
          </p:nvPr>
        </p:nvSpPr>
        <p:spPr/>
        <p:txBody>
          <a:bodyPr/>
          <a:lstStyle/>
          <a:p>
            <a:fld id="{125B0261-FF7E-455C-B720-C707A3A2DB2E}" type="slidenum">
              <a:rPr lang="en-US" smtClean="0"/>
              <a:t>9</a:t>
            </a:fld>
            <a:endParaRPr lang="en-US"/>
          </a:p>
        </p:txBody>
      </p:sp>
      <p:sp>
        <p:nvSpPr>
          <p:cNvPr id="7" name="Content Placeholder 2"/>
          <p:cNvSpPr txBox="1">
            <a:spLocks/>
          </p:cNvSpPr>
          <p:nvPr/>
        </p:nvSpPr>
        <p:spPr>
          <a:xfrm>
            <a:off x="952500" y="4134679"/>
            <a:ext cx="10255192" cy="2244586"/>
          </a:xfrm>
          <a:prstGeom prst="rect">
            <a:avLst/>
          </a:prstGeom>
        </p:spPr>
        <p:txBody>
          <a:bodyPr vert="horz" lIns="0" tIns="0" rIns="0" bIns="0" rtlCol="0">
            <a:normAutofit/>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sz="2000" kern="1200">
                <a:solidFill>
                  <a:schemeClr val="bg1"/>
                </a:solidFill>
                <a:latin typeface="+mn-lt"/>
                <a:ea typeface="+mn-ea"/>
                <a:cs typeface="+mn-cs"/>
              </a:defRPr>
            </a:lvl1pPr>
            <a:lvl2pPr marL="693738" marR="0" indent="-246063" algn="l" defTabSz="914400" rtl="0" eaLnBrk="1" fontAlgn="auto" latinLnBrk="0" hangingPunct="1">
              <a:lnSpc>
                <a:spcPct val="100000"/>
              </a:lnSpc>
              <a:spcBef>
                <a:spcPts val="400"/>
              </a:spcBef>
              <a:spcAft>
                <a:spcPts val="0"/>
              </a:spcAft>
              <a:buClrTx/>
              <a:buSzTx/>
              <a:buFont typeface=".AppleSystemUIFont" charset="-120"/>
              <a:buChar char="-"/>
              <a:tabLst/>
              <a:defRPr sz="1600" kern="1200">
                <a:solidFill>
                  <a:schemeClr val="bg1"/>
                </a:solidFill>
                <a:latin typeface="+mn-lt"/>
                <a:ea typeface="+mn-ea"/>
                <a:cs typeface="+mn-cs"/>
              </a:defRPr>
            </a:lvl2pPr>
            <a:lvl3pPr marL="1150938" marR="0" indent="-228600" algn="l" defTabSz="914400" rtl="0" eaLnBrk="1" fontAlgn="auto" latinLnBrk="0" hangingPunct="1">
              <a:lnSpc>
                <a:spcPct val="100000"/>
              </a:lnSpc>
              <a:spcBef>
                <a:spcPts val="400"/>
              </a:spcBef>
              <a:spcAft>
                <a:spcPts val="0"/>
              </a:spcAft>
              <a:buClrTx/>
              <a:buSzPct val="80000"/>
              <a:buFont typeface="Wingdings" charset="2"/>
              <a:buChar char="§"/>
              <a:tabLst/>
              <a:defRPr sz="1600" kern="1200">
                <a:solidFill>
                  <a:schemeClr val="bg1"/>
                </a:solidFill>
                <a:latin typeface="+mn-lt"/>
                <a:ea typeface="+mn-ea"/>
                <a:cs typeface="+mn-cs"/>
              </a:defRPr>
            </a:lvl3pPr>
            <a:lvl4pPr marL="1606550" marR="0" indent="-227013" algn="l" defTabSz="914400" rtl="0" eaLnBrk="1" fontAlgn="auto" latinLnBrk="0" hangingPunct="1">
              <a:lnSpc>
                <a:spcPct val="100000"/>
              </a:lnSpc>
              <a:spcBef>
                <a:spcPts val="400"/>
              </a:spcBef>
              <a:spcAft>
                <a:spcPts val="0"/>
              </a:spcAft>
              <a:buClrTx/>
              <a:buSzPct val="80000"/>
              <a:buFont typeface="Courier New" charset="0"/>
              <a:buChar char="o"/>
              <a:tabLst/>
              <a:defRPr sz="1600" kern="1200">
                <a:solidFill>
                  <a:schemeClr val="bg1"/>
                </a:solidFill>
                <a:latin typeface="+mn-lt"/>
                <a:ea typeface="+mn-ea"/>
                <a:cs typeface="+mn-cs"/>
              </a:defRPr>
            </a:lvl4pPr>
            <a:lvl5pPr marL="2063750" marR="0" indent="-228600" algn="l" defTabSz="914400" rtl="0" eaLnBrk="1" fontAlgn="auto" latinLnBrk="0" hangingPunct="1">
              <a:lnSpc>
                <a:spcPct val="100000"/>
              </a:lnSpc>
              <a:spcBef>
                <a:spcPts val="400"/>
              </a:spcBef>
              <a:spcAft>
                <a:spcPts val="0"/>
              </a:spcAft>
              <a:buClrTx/>
              <a:buSzTx/>
              <a:buFont typeface="Arial"/>
              <a:buChar char="•"/>
              <a:tabLst/>
              <a:defRPr sz="16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lvl="1"/>
            <a:r>
              <a:rPr lang="en-US" sz="1400" dirty="0" smtClean="0"/>
              <a:t>Safe storage orbit minimizes peak planetary heating and keeps the maximum orbit average sink temperature of the stages behind the sunshades at or below 0°C</a:t>
            </a:r>
          </a:p>
          <a:p>
            <a:pPr lvl="1"/>
            <a:r>
              <a:rPr lang="en-US" sz="1400" dirty="0" smtClean="0"/>
              <a:t>SRM is maintained at 30°C</a:t>
            </a:r>
          </a:p>
          <a:p>
            <a:pPr lvl="1"/>
            <a:r>
              <a:rPr lang="en-US" sz="1400" dirty="0" smtClean="0"/>
              <a:t>Maximum predicted RTG temperature is in family with New Horizons RTG during first six months of mission</a:t>
            </a:r>
          </a:p>
          <a:p>
            <a:r>
              <a:rPr lang="en-US" sz="1600" dirty="0" err="1" smtClean="0"/>
              <a:t>Apoherm</a:t>
            </a:r>
            <a:r>
              <a:rPr lang="en-US" sz="1600" dirty="0" smtClean="0"/>
              <a:t> and </a:t>
            </a:r>
            <a:r>
              <a:rPr lang="en-US" sz="1600" dirty="0" err="1" smtClean="0"/>
              <a:t>periherm</a:t>
            </a:r>
            <a:r>
              <a:rPr lang="en-US" sz="1600" dirty="0" smtClean="0"/>
              <a:t> lowering maneuvers are executed beyond Mercury True Anomaly of 130° to set up for descent at aphelion from 20km altitude with a near-terminator orbit.</a:t>
            </a:r>
          </a:p>
          <a:p>
            <a:pPr lvl="1"/>
            <a:r>
              <a:rPr lang="en-US" sz="1400" dirty="0" smtClean="0"/>
              <a:t>Maintains safe SRM temperatures with orbit average sink below 10°C.</a:t>
            </a:r>
          </a:p>
          <a:p>
            <a:pPr marL="0" indent="0">
              <a:buFont typeface="Arial"/>
              <a:buNone/>
            </a:pPr>
            <a:endParaRPr lang="en-US" sz="1800" dirty="0"/>
          </a:p>
        </p:txBody>
      </p:sp>
    </p:spTree>
    <p:extLst>
      <p:ext uri="{BB962C8B-B14F-4D97-AF65-F5344CB8AC3E}">
        <p14:creationId xmlns:p14="http://schemas.microsoft.com/office/powerpoint/2010/main" val="116012018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APL PPT Template Palette">
      <a:dk1>
        <a:srgbClr val="000000"/>
      </a:dk1>
      <a:lt1>
        <a:srgbClr val="FFFFFF"/>
      </a:lt1>
      <a:dk2>
        <a:srgbClr val="44546A"/>
      </a:dk2>
      <a:lt2>
        <a:srgbClr val="E7E6E6"/>
      </a:lt2>
      <a:accent1>
        <a:srgbClr val="002C73"/>
      </a:accent1>
      <a:accent2>
        <a:srgbClr val="3E8EDE"/>
      </a:accent2>
      <a:accent3>
        <a:srgbClr val="74AA50"/>
      </a:accent3>
      <a:accent4>
        <a:srgbClr val="D2D755"/>
      </a:accent4>
      <a:accent5>
        <a:srgbClr val="FF9E16"/>
      </a:accent5>
      <a:accent6>
        <a:srgbClr val="E03C30"/>
      </a:accent6>
      <a:hlink>
        <a:srgbClr val="0537FF"/>
      </a:hlink>
      <a:folHlink>
        <a:srgbClr val="953A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bg1"/>
          </a:solidFill>
        </a:ln>
      </a:spPr>
      <a:bodyPr rtlCol="0" anchor="ctr">
        <a:norm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ln w="19050">
          <a:noFill/>
        </a:ln>
      </a:spPr>
      <a:bodyPr wrap="square" rtlCol="0">
        <a:spAutoFit/>
      </a:bodyPr>
      <a:lstStyle>
        <a:defPPr>
          <a:defRPr sz="2000" dirty="0" err="1" smtClean="0">
            <a:solidFill>
              <a:schemeClr val="bg1"/>
            </a:solidFill>
          </a:defRPr>
        </a:defPPr>
      </a:lstStyle>
    </a:txDef>
  </a:objectDefaults>
  <a:extraClrSchemeLst/>
  <a:extLst>
    <a:ext uri="{05A4C25C-085E-4340-85A3-A5531E510DB2}">
      <thm15:themeFamily xmlns:thm15="http://schemas.microsoft.com/office/thememl/2012/main" name="Theme1" id="{7E1640EA-3D05-4FD4-83AA-FD59E9FBACD9}" vid="{B3FEF8B6-35FA-43B8-B092-7DD7F6390D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3021</TotalTime>
  <Words>1776</Words>
  <Application>Microsoft Office PowerPoint</Application>
  <PresentationFormat>Widescreen</PresentationFormat>
  <Paragraphs>199</Paragraphs>
  <Slides>14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14</vt:i4>
      </vt:variant>
    </vt:vector>
  </HeadingPairs>
  <TitlesOfParts>
    <vt:vector size="25" baseType="lpstr">
      <vt:lpstr>.AppleSystemUIFont</vt:lpstr>
      <vt:lpstr>Arial</vt:lpstr>
      <vt:lpstr>Calibri</vt:lpstr>
      <vt:lpstr>Courier New</vt:lpstr>
      <vt:lpstr>Gentona Book</vt:lpstr>
      <vt:lpstr>GreekS</vt:lpstr>
      <vt:lpstr>Helvetica</vt:lpstr>
      <vt:lpstr>Myriad Pro</vt:lpstr>
      <vt:lpstr>Times New Roman</vt:lpstr>
      <vt:lpstr>Wingdings</vt:lpstr>
      <vt:lpstr>Theme1</vt:lpstr>
      <vt:lpstr>PowerPoint Presentation</vt:lpstr>
      <vt:lpstr>Spacecraft Reconnaissance of Mercury </vt:lpstr>
      <vt:lpstr>Why Land on Mercury?</vt:lpstr>
      <vt:lpstr>2010 &amp; 2020 Planetary Decadal Survey studies</vt:lpstr>
      <vt:lpstr>Mission Concept Overview</vt:lpstr>
      <vt:lpstr>Mission Timeline</vt:lpstr>
      <vt:lpstr>Key Challenges</vt:lpstr>
      <vt:lpstr>Four Stage Design: Cruise &amp; Orbit</vt:lpstr>
      <vt:lpstr>Extreme Thermal Environment Around Mercury: Orbit Selection</vt:lpstr>
      <vt:lpstr>Extreme Thermal Environment On Mercury</vt:lpstr>
      <vt:lpstr>Four Stage Design: Descent &amp; Landing</vt:lpstr>
      <vt:lpstr>One Full Mercury Year of Surface Operations</vt:lpstr>
      <vt:lpstr>Surface Operations Data Return</vt:lpstr>
      <vt:lpstr>PowerPoint Presentation</vt:lpstr>
    </vt:vector>
  </TitlesOfParts>
  <Company>Johns Hopkins University - Applied Physics 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Kubota, Sanae</dc:creator>
  <cp:lastModifiedBy>Kubota, Sanae</cp:lastModifiedBy>
  <cp:revision>143</cp:revision>
  <dcterms:created xsi:type="dcterms:W3CDTF">2020-07-02T17:30:19Z</dcterms:created>
  <dcterms:modified xsi:type="dcterms:W3CDTF">2021-01-28T22:13:13Z</dcterms:modified>
</cp:coreProperties>
</file>